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Застывшая музыка: как музыка живёт в архитектуре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звучит ритмом, симметрией и гармонией.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говорит с архитектурой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архитектура учат видеть красоту в порядке, пропорциях и ритме. В зданиях, как и в мелодии, есть паузы, повторения и акценты, поэтому окружающий мир можно не только увидеть, но и как будто услышать.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404" y="1716712"/>
            <a:ext cx="398213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повторяются мотивы и ритмические рисунки, а в архитектуре — окна, колонны, арки и этажи. Это создаёт узнаваемость, цельность и ощущение, что части здания связаны между собой.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делает образ спокойным и уравновешенным. Когда левая и правая части постройки похожи, взгляд легко читает форму, так же как слух улавливает упорядоченный музыкальный размер.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акцент выделяет важный звук, а в здании его роль могут играть купол, башня, вход или высокий портал. Такой элемент сразу привлекает внимание и задаёт композиционный центр.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
</a:t>
            </a:r>
            <a:pPr algn="l" indent="0" marL="0">
              <a:lnSpc>
                <a:spcPct val="90000"/>
              </a:lnSpc>
              <a:buNone/>
            </a:pPr>
            <a:r>
              <a:rPr lang="en-US" sz="68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элементы согласованы по размеру, здание кажется гармоничным. В музыке то же происходит с длительностями и паузами: удачное соотношение частей помогает воспринимать произведение легко и естественно.
</a:t>
            </a:r>
            <a:endParaRPr lang="en-US" sz="1362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музыки и архитектуры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элементы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 часто строится как последовательность одинаковых окон, колонн или арок. Их равные промежутки создают визуальный ритм, похожий на размер в музыке.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середине появляется вход, купол или башня, взгляд сразу останавливается. Такой акцент работает как сильная доля: он делает композицию выразительной и запоминающейся.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фасада и музыкальный размер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068" y="2043977"/>
            <a:ext cx="4535313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элементы и их «музыкальные роли»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детали здания помогают создать цельный образ.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элементы работают как отдельные звуки в мелодии: вместе они создают цельность, ритм и выразительность.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архитектурных признаков и их образных аналогий в музыке.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стиля свой набор выразительных признаков, поэтому один и тот же город может восприниматься по-разному.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видно: стили отличаются по доминирующему образу, а значит, создают разное настроение и визуальный «тембр».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архитектурные стили меняют «звучание» здания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характерных признаков архитектурных стилей; условная схема для учебной презентации.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Готика: архитектура высоты и света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 строили в Европе в XII–XVI веках. Их легко узнать по стрельчатым аркам и сильному стремлению вверх, которое сразу задаёт торжественный образ.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башни и тонкие вертикальные линии делают здание похожим на музыку с тянущимися вверх, почти незримыми звуками. Взгляд как будто следует за формой выше и выше.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Витражи наполняют интерьер цветным светом, а каменные своды усиливают ощущение величия. Пространство кажется не тяжёлым, а устремлённым, светлым и немного загадочным.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Нотр-Дам в Париже и Кёльнский собор показывают, как готика соединяет красоту, высоту и духовный подъём в одном узнаваемом образе.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опирается на искусство Древней Греции и Древнего Рима. Ему важны ясные пропорции, ровные линии и чувство внутреннего равновесия.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Колонны, фронтоны и симметричные фасады делают здание строгим и понятным. Оно воспринимается спокойно, как музыка с ровным, устойчивым размером и без лишних украшений.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стиль особенно часто выбирали для музеев, театров, дворцов и государственных зданий, потому что он подчёркивает достоинство, ясность и порядок.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Классицизм: порядок, симметрия и спокойствие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" y="1898588"/>
            <a:ext cx="689613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714" y="1965588"/>
            <a:ext cx="694515" cy="5556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959204"/>
            <a:ext cx="698568" cy="5588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7198" y="1898588"/>
            <a:ext cx="603411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декор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любит сложные украшения, позолоту и множество деталей. Фасады и интерьеры выглядят празднично, как сцена, на которой всё время что-то происходит.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Купола и объём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купола, изогнутые формы и насыщенные композиции делают здания особенно выразительными. В них чувствуется мощное движение, а не спокойная статичность.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Барочные дворцы и церкви производят впечатление торжества и зрелищности. Зритель словно оказывается внутри яркого спектакля, где каждый элемент работает на эмоцию.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стиль похож на музыку с сильными акцентами, резкими сменами и яркими противопоставлениями. Именно контраст помогает барокко звучать энергично и напряжённо.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Барокко: движение, блеск и эмоции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Барокко: движение, блеск и эмоции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гармонии в архитектуре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замысла возникает цельный образ здания.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как музыка высоты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своды и арки ведут взгляд вверх, словно музыка поднимается к своей кульминации. Свет, проходящий через витражи, делает пространство торжественным и спокойным одновременно, а повторяющийся узор на стенах усиливает ощущение ритма.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 и красота повторения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мечетях особую роль играют купол, минарет и аркады, которые создают плавный, ясный силуэт. Внутри внимание привлекают орнаменты и светлое пространство: они не перегружают взгляд, а помогают почувствовать порядок и размеренность.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как место общего впечатления
</a:t>
            </a:r>
            <a:pPr algn="l" indent="0" marL="0">
              <a:lnSpc>
                <a:spcPct val="90000"/>
              </a:lnSpc>
              <a:buNone/>
            </a:pPr>
            <a:r>
              <a:rPr lang="en-US" sz="42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здания часто строили так, чтобы человек ощущал не только форму, но и настроение пространства. Поэтому в них важны тишина, высота, симметрия и декоративные детали, которые вместе создают образ звучащей, но безмолвной красоты.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тишины и света в религиозной архитектуре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силуэт может выглядеть по-разному, если изменить материал отделки и конструкций.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влияет не только на прочность, но и на эмоциональное восприятие: одни поверхности кажутся тёплыми, другие — лёгкими или современными.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материалы меняют впечатление от здания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для учебной презентации по теме архитектурного восприятия.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1626 — Собор Святого Петра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Риме сформировался один из самых масштабных и торжественных храмовых образов мира. Его купол и грандиозные пропорции сделали здание символом католической архитектуры.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1889–1973 — новые городские символы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 и Сиднейский оперный театр показали, как необычная форма может сделать здание эмблемой города. Их легко узнать по силуэту даже издалека.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1653 — Тадж-Махал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был завершён мавзолей, который прославился строгой симметрией, белым мрамором и ясным силуэтом. Он стал знаком гармонии и памяти.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известных зданий к мировой узнаваемости
</a:t>
            </a:r>
            <a:endParaRPr lang="en-US" sz="26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знаменитых зданий и их особенностей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стиль, форма и материал создают неповторимый образ каждого памятника.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здания свой визуальный характер: одни стремятся вверх, другие строятся на симметрии, третьи впечатляют масштабом или необычной формой.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архитектурные характеристики памятников мировой архитектуры.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28529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3848" y="1716712"/>
            <a:ext cx="341325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60474"/>
            <a:ext cx="485400" cy="388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задают направление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связывают здания между собой и ведут взгляд по городу, как музыкальная фраза ведёт слушателя к следующему акценту.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создают фон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Рядовые здания поддерживают общий ритм улицы, не спорят друг с другом и помогают заметить более выразительные постройки.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 становятся акцентами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элементы сразу выделяются на фоне низкой застройки и работают как громкий музыкальный аккорд в общей композиции.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объединяют пространство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дают городу «паузу» для движения и встреч, делая его образ более свободным, ясным и удобным для людей.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звучит как ансамбль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архитектура: новые материалы и новые формы
</a:t>
            </a:r>
            <a:endParaRPr lang="en-US" sz="2713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здания часто строят из стекла, металла и бетона, поэтому они выглядят легче и смелее. Большие окна и необычные линии помогают впустить свет и сделать силуэт запоминающимся.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необычные постройки подчиняются правилам гармонии. Архитектор ищет баланс между удобством, пропорциями и выразительностью, чтобы здание не только удивляло, но и оставалось цельным.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часто замечают не только форму, но и то, как здание меняется при разном освещении.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здания складывается из нескольких признаков сразу: сильнее всего выделяются высота и симметрия, но детали и материал тоже заметно влияют на впечатление.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запоминается в облике здания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 учебного обсуждения архитектурного восприятия.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здания сохраняют память о времени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постройки показывают, какие материалы были доступны людям, как они строили и какие формы считали красивыми в своей эпохе.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сохраняет следы жизни города: по ней можно понять, где проходили торговые пути, какие здания были важными и как менялись вкусы жителей.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помогает бережно сохранить исторический облик памятников, чтобы они продолжали рассказывать о прошлом не только по книгам, но и в реальности.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здания тоже становятся частью истории: по ним видно, как развиваются технологии, расширяются возможности строительства и меняется представление о красоте.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рассмотрите форму крыши, этажность и общий силуэт: именно они первыми подсказывают стиль и создают начальное впечатление от постройки.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обратите внимание на повторяющиеся детали, окна, арки, колонны и материал. Эти элементы показывают, насколько здание строгое, нарядное или современное.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подумайте о цвете и освещении: одно и то же здание может выглядеть по-разному утром, днём и вечером, меняя своё настроение.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внимательнее смотреть на здание
</a:t>
            </a:r>
            <a:endParaRPr lang="en-US" sz="25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Застывшая музыка: что мы увидели в архитектуре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похожа на музыку тем, что тоже строится на ритме, пропорциях и акцентах. Она умеет передавать настроение эпохи и превращать здания в выразительную память культуры.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2026-05-24T23:08:03Z</dcterms:created>
  <dcterms:modified xsi:type="dcterms:W3CDTF">2026-05-24T23:08:03Z</dcterms:modified>
</cp:coreProperties>
</file>