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многочлена на линейный двучлен и теорема Безу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Остаток, корни и множители многочлена связаны одной теоремой.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2470" y="216475"/>
            <a:ext cx="3408511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деление многочленов, поиск корней и разложение на множители, поэтому помогает уверенно решать уравнения и проверять делимость в старшей школе.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 уроках алгебры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многочлен, двучлен, остаток
</a:t>
            </a:r>
            <a:endParaRPr lang="en-US" sz="2723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P(x) состоит из суммы одночленов с коэффициентами и степенями переменной. Его форма позволяет изучать значения, корни и делимость в единой записи.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двучлен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Двучлен x-a содержит переменную и число a. Именно деление на такой множитель особенно удобно, потому что остаток можно определить без длинных вычислений.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x-a получается частное Q(x) и остаток r, который является числом. Для такого деления существует единственное представление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деления с остатком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многочлена выполняется равенство P(x)=(x-a)Q(x)+r. Оно описывает деление на линейный двучлен через частное и остаток.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x=a, первый множитель обратится в ноль. Тогда останется равенство P(a)=r, то есть остаток выражается через значение многочлена.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теоремы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связь между остатком и значением P(a) лежит в основе теоремы Безу и делает проверку делимости очень короткой.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многочлена на x-a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делении многочлена на линейный двучлен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подстановка: как связаны эти действия
</a:t>
            </a:r>
            <a:endParaRPr lang="en-US" sz="2606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вычисление P(a) сразу даёт остаток от деления на x-a.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записей показывает, что остаток не нужно искать отдельно: достаточно вычислить значение многочлена в точке a.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деления многочлена с остатком и подстановка x=a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корнем и множителем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P(a)=0, то число a является корнем многочлена. Это означает, что при подстановке в выражение получается ноль.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x-a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 — корень, то двучлен x-a делит многочлен без остатка. Таким образом, корень сразу указывает на линейный множитель.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позволяет переходить от поиска корней к разложению многочлена на множители и, наоборот, проверять найденные множители через значение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остаток равен нулю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ноль означает делимость на x-a, а единица показывает ненулевой остаток в примере проверки.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нулевых значения подтверждают делимость в соответствующих случаях, а ненулевое значение сразу исключает x-a как множитель.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результаты проверки: P(1)=0, P(2)≠0, P(-1)=0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от деления многочлена P(x) на двучлен x-a равен значению P(a). Это и есть содержание теоремы Безу.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делимости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P(a)=0, то многочлен делится на x-a без остатка. Если значение не равно нулю, делимость отсутствует.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связывает вычисление остатка, проверку корней и разложение на множители в одно удобное правило для школьной алгебры.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25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теоремы Безу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предполагаемый корень, достаточно вычислить P(a). Это намного короче, чем выполнять полное деление многочлена вручную.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разложением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найдено значение P(a)=0, сразу появляется линейный множитель x-a. Это упрощает дальнейшее разложение многочлена на множители.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уравнений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удобен в уравнениях третьей и более высоких степеней, где один найденный корень снижает степень исходного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числа на роль корня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вычислении значения многочлена в точке a и сравнении результата с нулём.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деления многочлена и проверки корня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значение многочлена в точке сразу подтверждает делимость на линейный двучлен и даёт разложение на множители.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P(2) означает, что x-2 делит многочлен без остатка, а найденное частное позволяет сразу записать разложение.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P(x)=x^3-4x^2+x+6; a=2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запись коэффициентов позволяет получить частное и остаток без полного столбикового деления.
</a:t>
            </a:r>
            <a:endParaRPr lang="en-US" sz="1506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линейного двучлена схема Горнера сводит вычисления к одной цепочке действий и особенно удобна при длинных многочленах.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схемы Горнера для деления на x-a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остатка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путь к ответу, тем меньше промежуточных вычислений и риск арифметической ошибки при работе с многочленом.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даёт остаток напрямую, схема Горнера сочетает скорость и наглядность, а столбиковое деление остаётся самым трудоёмким способом.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способов в теме «Деление многочлена на x-a»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161425"/>
            <a:ext cx="3572785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делении многочленов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нулевых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вставить отсутствующий член, легко сбиться со степеней и получить неверные коэффициенты частного. Особенно часто ошибка возникает в многочленах с «пропущенными» степенями.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двучлена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x-a знак внутри двучлена важно читать точно: при a=2 делитель — x-2, а не x+2. Ошибка меняет и остаток, и вывод о корне.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остатке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коэффициент частного не равен остатку. Остаток — отдельное число, которое нужно сравнивать со значением P(a), иначе проверка делимости становится неверной.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вычитании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последовательных действиях легко потерять знак или ошибиться в арифметике. Даже одна неточность способна полностью изменить ответ и привести к ложному заключению.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и их выводы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значение P(a) с делимостью, корнем и дальнейшим упрощением многочлена.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одного значения позволяет сразу сделать вывод о множителе; найденный корень упрощает дальнейшее разложение многочлена на множители.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и свойства делимости многочленов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075" y="1571326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теоремой о рациональных корнях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Кандидаты ограничены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корни не ищут вслепую: возможные значения задаются отношением p/q, где p связано со свободным членом, а q — со старшим коэффициентом.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становится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отбора остаётся ограниченный список чисел. Их удобно подставлять в многочлен и быстро выявлять те значения, при которых остаток равен нулю.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продолжается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 рациональный корень, теорема Безу позволяет выделить линейный множитель и перейти к многочлену меньшей степени, который уже проще разложить дальше.
</a:t>
            </a:r>
            <a:endParaRPr lang="en-US" sz="13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решении уравнений высших степеней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удачно найденный корень уменьшает степень многочлена и часто переводит задачу от кубического или четвертого уравнения к квадратному.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применение теоремы Безу сокращает сложность решения и делает поиск корней более управляемым.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уравнений высших степеней с использованием деления на x-a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объединяет остаток, проверку корня и делимость в единую логическую цепочку.
</a:t>
            </a:r>
            <a:endParaRPr lang="en-US" sz="167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P(x)=(x-a)Q(x)+P(a) показывает, что значение многочлена в точке сразу определяет остаток и условие делимости.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Безу: короткий путь к корням и множителям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Безу превращает деление многочлена в удобный инструмент: достаточно вычислить P(a), чтобы проверить корень, остаток и делимость. Это основа для разложения на множители и решения уравнений старших степеней.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2026-05-30T05:05:25Z</dcterms:created>
  <dcterms:modified xsi:type="dcterms:W3CDTF">2026-05-30T05:05:25Z</dcterms:modified>
</cp:coreProperties>
</file>