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передавать чужие слова точно по смыслу.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с косвенной речью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 помогает пересказывать тексты, диалоги и ответы короче и грамотнее. На уроках важно уметь менять местоимения, форму глагола и слова времени и места.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пятикласснику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369890"/>
            <a:ext cx="5955300" cy="198801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правилам русского языка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 косвенная речь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отличаются два способа передачи чужих слов.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сохраняет точную форму высказывания, а косвенная делает его частью сложного предложения.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Чужая речь связывается с главной частью с помощью союза что, частицы ли или вопросительных слов. Именно они показывают, каково высказывание по цели.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конструкции нет кавычек. Слова автора и переданное высказывание образуют одно целое, поэтому предложение читается как единое сообщение.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 передаёт чужие слова не дословно, а как содержание сообщения, мысли или вопроса. Она обычно входит в состав сложного предложения.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косвенная речь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прямой речи в косвенную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перестройке предложения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лица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первого лица я и мы часто заменяются на он, она, они или на имя говорящего. Это помогает сохранить смысл чужой реплики в новом предложении.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мой, твой, наш, ваш тоже меняются по смыслу: его, её, их. Замена зависит от того, кто пересказывает чужую речь и от чьего лица ведётся рассказ.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местоимений при перестройке предложения
</a:t>
            </a:r>
            <a:endParaRPr lang="en-US" sz="306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формы глагола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к косвенной речи форма глагола часто сдвигается по времени, потому что высказывание передаётся позже.
</a:t>
            </a:r>
            <a:endParaRPr lang="en-US" sz="1789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вариант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Получается: Он сказал, что он читал книгу или что он читает книгу — выбор зависит от смысла.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реплика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прямой речи действие связано с моментом, когда говорящий произносит слова: «Я читаю книгу».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удобен, когда нужно кратко пересказать чужие слова без дословной цитаты. Смысл остаётся точным, а предложение становится короче и связнее.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Мама сказала, что вернётся вечером; Учитель объяснил, что правило простое; Петя заметил, что на улице холодно.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 чаще всего передаются через союз что. Он вводит придаточную часть, где сообщается о факте, событии, мысли или наблюдении.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в косвенной речи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881" y="2325000"/>
            <a:ext cx="242438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150" y="3714524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150" y="5104049"/>
            <a:ext cx="387900" cy="38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в косвенной речи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прямой речи был вопрос, на который можно ответить да или нет, в косвенной речи часто используется частица ли.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спрашивают о лице, времени, месте или причине, нужны вопросительные слова: кто, что, какой, где, когда, почему, как.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 конце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косвенной речи вопросительный знак обычно не ставится, потому что вся конструкция становится повествовательным предложением.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 частица выбираются по цели высказывания, а не по его длине.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используется что, потому что именно оно передаёт сообщения и мысли; для вопросов нужны ли и вопросительные слова.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«Предложения с косвенной речью»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помогают строить косвенную речь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чужие слова пересказывают не сразу, слова времени и места часто меняются, чтобы предложение точно отражало новую ситуацию и точку отсчёта.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«здесь» обычно заменяется на «там», а «сейчас» — на «тогда», потому что говорящий уже находится в другом месте и времени.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дней и событий тоже могут изменяться: «сегодня» превращается в «в тот день», а «завтра» — в «на следующий день».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учитывать, кто пересказывает речь и когда это происходит: именно от этого зависят все замены в предложении.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времени и места в косвенной речи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сохранить прямую речь в кавычках и одновременно добавить союз или вопросительное слово. Тогда предложение получается смешанным и построено неверно.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 заменить местоимения, время, место и частицы. Особенно часто забывают слово «ли» в общем вопросе или выбирают не тот союз.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предложениях с косвенной речью
</a:t>
            </a:r>
            <a:endParaRPr lang="en-US" sz="304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275968"/>
            <a:ext cx="5955300" cy="231205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правилам оформления косвенной речи в школьном курсе русского языка
</a:t>
            </a:r>
            <a:endParaRPr lang="en-US" sz="1095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замены слов при перестройке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пары замен помогают передать речь по смыслу без дословного повторения.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Замены показывают, что пересказ зависит от точки отсчёта: говорящий переносит чужие слова в новую ситуацию, сохраняя их смысл.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 нужна не только для сообщений, но и для передачи просьб, сомнений, ответов и внутренних размышлений героя или собеседника.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предложениях часто встречаются глаголы речи и мысли: сказал, спросил, ответил, попросил, подумал, заметил. Они показывают, кто передаёт чужие слова.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косвенной речи — не точная цитата, а содержание высказывания. Поэтому предложение становится короче, связнее и удобнее для пересказа.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помогает передать и разговор, и отношение говорящего к нему, не перегружая текст длинными повторениями и лишними кавычками.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 в сообщениях, просьбах и мыслях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нужную конструкцию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зависит от того, что именно передаётся: сообщение, вопрос или просьба.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ответах и пересказах косвенная речь помогает кратко передать содержание текста, не повторяя каждую фразу дословно и не перегружая ответ.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рассказах она позволяет сообщить мысли и реплики героев так, чтобы повествование оставалось плавным и удобным для чтения.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жизни её используют, когда пересказывают разговор с другом, объяснение учителя или сообщение родителей — то есть почти каждый день.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косвенная речь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учитель часто сочетает устные и письменные задания, чтобы проверить не только правило, но и умение применять его в тексте.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внимание уделяется перестройке предложений, а остальные задания помогают закрепить правило и быстро заметить ошибки.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заданий по теме «Предложения с косвенной речью»
</a:t>
            </a:r>
            <a:endParaRPr lang="en-US" sz="1126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упражнения выполняют на уроке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проверяют замену местоимений, слов времени и места, а также форму глагола: эти изменения должны соответствовать тому, кто пересказывает речь.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смотрят на пунктуацию: кавычек быть не должно, а между частями сложного предложения ставится нужный знак препинания.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убедиться, что выбрано правильное средство связи: союз «что», частица «ли» или подходящее вопросительное слово, если передаётся вопрос.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готовое предложение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 подошёл к окну и передал слова друга: тот придёт позже, потому что задержался после кружка. В записи важно выделить главное предложение и союз, который связывает части. Тогда сразу видно, как прямая мысль стала частью нового предложения.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о планах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учитель уточнил, готов ли класс к проверочной работе, и попросил поднять руки тех, кто закончил повторение. В таком примере легко показать, где находится главное предложение, а где — придаточная часть с вопросительным смыслом.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учителя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вспомнила, где лежит тетрадь, и объяснила это однокласснику, который не мог найти свои записи. На иллюстрации удобно цветом выделить слово-связку и изменённые слова, чтобы было видно, как строится косвенная речь.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в разговоре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закрепления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 делает пересказ ясным и точным: она передаёт смысл чужих слов, помогает избежать лишних цитат и учит правильно строить сложные предложения.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 помогает пересказывать точно и грамотно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2026-05-22T19:13:46Z</dcterms:created>
  <dcterms:modified xsi:type="dcterms:W3CDTF">2026-05-22T19:13:46Z</dcterms:modified>
</cp:coreProperties>
</file>