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— разнообразные организмы с одной клеткой, важные для жизни и науки.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подцарства Одноклеточные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одноклеточных началось с изобретения микроскопа в XVII веке. Левенгук наблюдал первые простейшие, а современные методы генетики и молекулярной биологии глубже раскрывают их строение и роль в эволюции.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одноклеточных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одноклеточные — простейшие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амёбы и инфузории, обладающие подвижностью и гетеротрофным питанием. Они активно поглощают пищу и играют важную роль в экосистемах водоёмов.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одноклеточные — водоросли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водоросли, как эвглена и диатомовые водоросли, способны осуществлять фотосинтез благодаря хлоропластам, что отличает их от животных одноклеточных.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Грибоподобные одноклеточные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организмы, похожие по свойствам на грибы. Они питаются органическими веществами и участвуют в разложении, но конструктивно отличаются от других типов одноклеточных.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одноклеточных организмов
</a:t>
            </a:r>
            <a:endParaRPr lang="en-US" sz="27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
</a:t>
            </a:r>
            <a:pPr algn="ctr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одноклеточных присутствуют ядро, цитоплазма и клеточная мембрана — структуры, управляющие жизненными процессами и обеспечивающие обмен веществ.
</a:t>
            </a:r>
            <a:endParaRPr lang="en-US" sz="858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органеллы для движения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Эвглены оснащены жгутиками, инфузории — ресничками, позволяющими активно перемещаться в воде и искать пищу или избегать неблагоприятных условий.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и их функции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Пищеварительные вакуоли усваивают пищу, а сократительные вакуоли регулируют водный баланс, защищая клетку от переувлажнения или засухи.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одноклеточного организма
</a:t>
            </a:r>
            <a:endParaRPr lang="en-US" sz="27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 помощью ложноножек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пользуется псевдоподиями — временно возникающими выступами клетки, позволяющими ей медленно перемещаться и захватывать пищу.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инфузории-туфельки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ресничек по поверхности инфузории обеспечивают синхронные движения, позволяя быстро плавать и маневрировать в воде.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 эвглены зелёной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жгутик эвглены вращается, обеспечивая направленное движение к свету для фотосинтеза и уход от неблагоприятных условий.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движений у одноклеточных
</a:t>
            </a:r>
            <a:endParaRPr lang="en-US" sz="28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 одноклеточных организмов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питаются бактериями и органическими остатками, захватывая их через клеточную мембрану для получения энергии.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Автотрофы, такие как одноклеточные водоросли, используют фотосинтез — преобразование света в энергию с помощью хлоропластов.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Миксотрофы сочетают оба метода, приспосабливаясь к изменяющимся условиям окружающей среды для выживания.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деление — основной способ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позволяет быстро увеличивать численность организмов путём равного деления клетки, что характерно для большинства одноклеточных.
</a:t>
            </a:r>
            <a:endParaRPr lang="en-US" sz="846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и спорообразование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формируют почки или споры, адаптируясь к неблагоприятным условиям и обеспечивая устойчивость популяции.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через конъюгацию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используют конъюгацию — обмен генетическим материалом между двумя клетками, что увеличивает генетическое разнообразие.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одноклеточных организмов
</a:t>
            </a:r>
            <a:endParaRPr lang="en-US" sz="286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26734"/>
            <a:ext cx="3377400" cy="15943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животных и растительных одноклеточных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в питании, движениях и строении оболочки представлены в таблице ниже.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одноклеточные отличаются автотрофным питанием и структурными особенностями оболочки.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движение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обладает изменчивой аморфной формой и передвигается с помощью ложноножек, которые временно выступают из тела клетки.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размножение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Питается амёба фагоцитозом — захватом частиц пищи. Размножается простым поперечным делением, обитая в пресной воде и почве.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обыкновенная: строение и жизнедеятельность
</a:t>
            </a:r>
            <a:endParaRPr lang="en-US" sz="24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и вакуоли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 покрыта миллионами ресничек, которые служат для движения. Имеет пищеварительную и сократительную вакуоли для усвоения пищи и поддержания водного баланса.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Ядра и функции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Обладает двумя ядрами: макронуклеус регулирует клеточные процессы, а микронуклеус отвечает за наследственность и деление клетки.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Инфузория-туфелька: особенности организации
</a:t>
            </a:r>
            <a:endParaRPr lang="en-US" sz="24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Двойственная природа питания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 способна к фотосинтезу благодаря наличию хлоропластов. В тёмное время или при нехватке света она переходит на гетеротрофное питание, поглощая органические вещества из среды.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передвижения и восприятия света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Движется эвглена с помощью длинного жгутика, который обеспечивает быстрое перемещение. Особый светочувствительный орган — стигма — помогает определить направление к свету, что важно для фотосинтеза.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эвглены зелёной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паразитических одноклеточных на здоровье человека
</a:t>
            </a:r>
            <a:endParaRPr lang="en-US" sz="243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Малярия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Заболевание вызывается малярийным плазмодием, который проникает в эритроциты и разрушает их, вызывая лихорадку и анемию.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Лямблиоз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Возбудитель — лямблия, поражает кишечник, вызывая диарею и боли, особенно часто встречается у детей.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Амёбиаз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Дизентерийная амёба вызывает воспаление кишечника с симптомами расстройства пищеварения, представляя серьёзную опасность для здоровья.
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заболеваний, вызванных паразитами-одноклеточными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болезни особенно распространены в регионах с низким уровнем санитарии и серьёзно влияют на здоровье населения.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заболеваемость подчёркивает важность профилактики и контроля паразитарных инфекций во всём мире.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органических веществ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играют ключевую роль в разложении органики в почве и воде, способствуя круговороту питательных веществ и поддержанию экосистем.
</a:t>
            </a:r>
            <a:endParaRPr lang="en-US" sz="846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пищевых цепей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мелкие животные питаются одноклеточными, такими как инфузории и амёбы, которые служат важным звеном в пищевых цепях водоёмов.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Биоиндикаторы качества воды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одноклеточных чувствительны к загрязнениям, что позволяет использовать их для оценки экологического состояния водоёмов.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функции одноклеточных организмов
</a:t>
            </a:r>
            <a:endParaRPr lang="en-US" sz="22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 одноклеточных организмов
</a:t>
            </a:r>
            <a:endParaRPr lang="en-US" sz="2534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развития амёбы, малярийного плазмодия и инфузории-туфельки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одноклеточных к меняющимся условиям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цист позволяет одноклеточным переживать засуху и недостаток пищи, обеспечивая защиту и сохранение жизнеспособности в неблагоприятной среде.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Фототаксис эвглены — движение к свету — способствует эффективному получению энергии через фотосинтез и улучшает выживание в водных экосистемах.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инфузории способны формировать защитную оболочку, отражающую опасность окружающей среды и предотвращающую потерю клеточных компонентов.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 тела у одноклеточных помогает адаптироваться к стрессам, таким как высокая температура или изменение кислотности, обеспечивая гибкость реагирования.
</a:t>
            </a:r>
            <a:endParaRPr lang="en-US" sz="10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материалы из диатомовых водорослей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из остатков диатомовых водорослей служит сырьём для создания лёгких и прочных диатомитовых кирпичей, используемых в строительстве.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Кормовые культуры для рыбоводства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одноклеточные применяют как первичный корм для мальков, обеспечивая качественное питание в аквакультуре.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сточных вод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эффективно разлагают органические загрязнения в водоёмах и канализациях, помогая поддерживать чистоту окружающей среды.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одноклеточных в хозяйственной деятельности
</a:t>
            </a:r>
            <a:endParaRPr lang="en-US" sz="24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значение одноклеточных организмов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организмы используются для испытания новых лекарственных препаратов, что ускоряет процесс разработки эффективных медикаментов.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Модельные одноклеточные служат базисом для лабораторных исследований в биохимии и молекулярной генетике, облегчая изучение клеточных процессов.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одноклеточных помогает понять механизмы эволюции и происхождения многоклеточных организмов, расширяя знания о биологической сложности жизни.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Элементарное обучение у инфузорий
</a:t>
            </a:r>
            <a:pPr algn="ctr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инфузории способны изменять своё поведение согласно опыту, демонстрируя простые формы обучения, что необычно для одноклеточных организмов.
</a:t>
            </a:r>
            <a:endParaRPr lang="en-US" sz="808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амёбы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обладает способностью восстанавливаться после повреждения тела, возобновляя утраченные части и продолжая жизнедеятельность.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остатки одноклеточных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одноклеточные образцы обнаружены в породах возрастом более 3,5 миллиардов лет, что свидетельствует о древности жизни на Земле.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мире одноклеточных
</a:t>
            </a:r>
            <a:endParaRPr lang="en-US" sz="26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одноклеточных раскрывает основы биологии, помогает контролировать инфекции и расширяет возможности биотехнологий, играя важную роль в природе и человеческой деятельности.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одноклеточных в науке и жизни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2026-05-07T13:51:51Z</dcterms:created>
  <dcterms:modified xsi:type="dcterms:W3CDTF">2026-05-07T13:51:51Z</dcterms:modified>
</cp:coreProperties>
</file>