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основные темы и роль речного рака
</a:t>
            </a:r>
            <a:endParaRPr lang="en-US" sz="4134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разнообразие, экологию и значение речного рака в природе.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и важность ракообразных в биологии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появились на нашей планете более полумиллиарда лет назад. Они играют ключевую роль в пресноводных экосистемах и помогают учёным понять развитие жизни и состояние окружающей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мир ракообразных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сегментация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ракообразных разделено на сегменты и покрыто прочным хитиновым панцирем, который защищает их от врагов и окружающей среды. Такая конструкция характерна для всех представителей класса.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обитания: от океанов до пресных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живут в самых разных условиях: от солёных морей до пресной воды рек и озёр. Встречаются крабы, омары, креветки, а также пресноводные виды, например речной рак.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ракообразных чрезвычайно разнообразен — от мелких прозрачных креветок до крупных раков с массивными клешнями, что отражает их адаптацию к различным условиям жизни.
</a:t>
            </a:r>
            <a:endParaRPr lang="en-US" sz="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352" y="3524908"/>
            <a:ext cx="469219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функции речного рака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перерабатывает растительные и животные остатки, способствуя очищению водоёмов и поддержанию экосистемы в балансе.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служат важным звеном в пищевых цепях, питаясь для рыб, птиц и млекопитающих водоёмов.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 качества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загрязнениям позволяет ракам сигнализировать об ухудшении экологического состояния водной среды.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биологического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раков способствует поддержанию разнообразия видов и устойчивости экосистем пресной воды.
</a:t>
            </a:r>
            <a:endParaRPr lang="en-US" sz="8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речного рака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фактору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остро реагируют на загрязнение и недостаток кислорода в воде, избегая мутной или застойной среды, что ограничивает их распространение.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Предпочтительные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предпочитает чистые реки, озёра с твёрдым дном, наличием камней, коряг и густой растительности, которая служит укрытием и защитой.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 сезонные изменения в активности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рак ведёт ночной образ жизни, выходя на охоту и кормление в тёмное время суток.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животное прячется в норах, под камнями или в корягах, отдыхая и скрываясь от хищников.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Осенне-зимний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холодов активность снижается; рак зарывается в ил и почти не перемещается до весны.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Весенне-летняя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потеплением вода зарождается жизнедеятельность: раки активно ищут пищу, партнёров и новую территорию.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речного рака и влияние на водоём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включает водоросли, мелких беспозвоночных и растительные остатки, обеспечивая баланс органики в экосистеме.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способствуют разложению мёртвой биомассы, очищая дно и поддерживая чистоту воды.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питании отражают доступность пищи: летом поднимается доля растительной пищи, весной и осенью преобладает животная.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угрозы речному раку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хищники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Сом, щука, выдры и некоторые птицы регулярно охотятся на раков, контролируя их численность и поддерживая экологическое равновесие.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браконьерство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Браконьерский вылов и загрязнение водоёмов создают серьёзные угрозы для выживания раков, приводя к сокращению их популяций.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Афаномикоз — грибковое заболевание, вызывающее массовую гибель раков, поддерживая важность мониторинга здоровья водных сообществ.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тела речного рака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покрыта прочным панцирем и содержит органы чувств — глаза и усики, обеспечивающие ориентацию в пространстве.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сегментировано и снабжено плавательными ножками, отвечающими за движение и манёвренность в воде.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 заканчивается широким хвостовым плавником, помогающим раку быстро отталкиваться назад при опасности.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тела выполняет специализированные функции, обеспечивая выживание и адаптацию к среде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клешней речного рака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добыча пищи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Клешни служат мощным инструментом для обороны от хищников и захвата пищи, позволяя раку эффективно защищаться и кормиться.
</a:t>
            </a:r>
            <a:endParaRPr lang="en-US" sz="1082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общения и 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используют большие клешни для демонстрации силы в борьбе за территорию и партнёров, что играет роль в социальном поведении.
</a:t>
            </a:r>
            <a:endParaRPr lang="en-US" sz="10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специализация частей тела речного рака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функции трёх отделов тела: головы, грудных конечностей и брюшка, показывая их роль в восприятии, движении и размножении.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тела речного рака специализированы для выполнения чётко определённых функций, обеспечивая эффективное взаимодействие с окружающей средой.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Александрова М.В., Биология речных организмов, 2018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анализ окружающей среды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 антеннулы служат для восприятия запахов, вкуса, вибраций и касаний, позволяя раку ориентироваться, находить пищу и избегать угроз в темноте и мутной воде.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речного рака обеспечивают широкий обзор и чувствительность к движениям, что помогает быстро реагировать на опасности и добычу в водной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пар ходильных ног речного рака обеспечивают медленное и устойчивое передвижение по дну водоемов, способствуя эффективному изучению территории в поисках пищи и укрытий.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рак быстро сворачивает брюшко и стремительно отталкивается хвостовым плавником, совершая «прыжок назад» для мгновенного спасения от хищника.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ножки на брюшке поддерживают горизонтальное плавание и помогают быстро маневрировать, обеспечивая мобильность при необходимости.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строение и работа жабр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расположены под защитой грудного панциря и обладают обширной сетью кровеносных сосудов, что обеспечивает эффективный обмен кислорода между водой и кровью.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в воде снижается активность и жизнеспособность раков, что может привести к массовой гибели в неблагоприятных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также участвуют в выведении углекислого газа и поддержании водного баланса, что важно для гомеостаза организма рака.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свободно проходит через жаберные полости, насыщая кровь кислородом, необходимым для жизнедеятельности всех органов и тканей рака.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численности речного рака в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особенно заметно после 1980-х годов в связи с ростом антропогенного давления и загрязнением водоемов.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устойчивый спад популяции, требующий мер по охране и восстановлению среды обитания раков.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отчёт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потомства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речных раков происходит осенью, когда самка откладывает до 600 яиц, надёжно фиксированных на брюшных ножках для защиты.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из яиц появляются молодые рачки, которые некоторое время остаются под опекой матери, обеспечивая высокие шансы на выживание.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защиты продолжается до первой линьки, после которой молодые раки начинают самостоятельное существование и активное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Линька: процесс роста и обновления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линьки у молодых раков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год жизни рак может пройти до семи линек, каждая из которых сопровождается сбрасыванием старого панциря и ростом. Этот процесс крайне важен для увеличения размера и развития организма.
</a:t>
            </a:r>
            <a:endParaRPr lang="en-US" sz="1054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после линьки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панциря рак уязвим несколько дней, так как новый панцирь ещё мягкий. В этот период он прячется в укрытиях, чтобы избежать хищников, пока раковина не затвердеет.
</a:t>
            </a:r>
            <a:endParaRPr lang="en-US" sz="10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хозяйственная значимость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раки участвуют в биорегуляции водоемов, очищая их от органических остатков и влияя на структуру экосистемы.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многих водных и наземных животных, занимая важное место в пищевых цепях.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раков имеет экономическую ценность, их разводят и добывают для питания и продажи на рынках.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способствует поддержанию экологического баланса и устойчивости пресноводных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лет
</a:t>
            </a:r>
            <a:endParaRPr lang="en-US" sz="7313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Раки не только восстанавливают утраченные конечности после линьки, но и обладают памятью для ориентирования и способностью распознавать цвета.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Иванов А.С., Экология пресноводных организмов, 2020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средней продолжительностью жизни этих животных в природе, что свидетельствует об их высокой адаптивности и выносливости среди пресноводных беспозвоночных.
</a:t>
            </a:r>
            <a:endParaRPr lang="en-US" sz="11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речного рака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речного рака помогает понять биологические процессы и поддержание экологического равновесия. Охрана этого вида важна для сохранения здоровья водных экосистем и биологического разнообразия.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2026-05-08T02:46:00Z</dcterms:created>
  <dcterms:modified xsi:type="dcterms:W3CDTF">2026-05-08T02:46:00Z</dcterms:modified>
</cp:coreProperties>
</file>