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ряд чисел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считать, сравнивать и находить порядок вокруг нас.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числа помогают в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нужны, чтобы считать предметы, шаги, дни и игрушки. Они подсказывают, сколько чего есть и какое место занимает предмет в ряду — дома, в классе и на прогулке.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числа входят в натуральный ряд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натуральный ряд входят положительные целые числа: 1, 2, 3, 4, 5 и дальше без остановки. В начальной школе первым натуральным числом считают именно 1.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число отличается от предыдущего только на единицу. Поэтому ряд идёт ровно и понятно: после 6 всегда идёт 7, а после 18 — 19.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в натуральный ряд обычно не включают. Для второклассников важно помнить: натуральные числа помогают считать реальные предметы, а не просто показывают красивую запись.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одного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натуральное число — 1. Оно открывает весь ряд и показывает начало счёта. На картинке это можно показать одним кубиком, одним яблоком или одной машинкой — так детям легче увидеть смысл числа.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 идёт 2, а рядом с числом 2 стоят 1 и 3. У числа 7 соседями будут 6 и 8. Соседи помогают быстро ориентироваться в ряду и не теряться при счёте.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помогают понять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удобно использовать знакомые вещи: карандаши, пуговицы, кубики или яблоки. Когда предметы лежат по одному, ребёнок легче замечает, где первый, следующий и предыдущий.
</a:t>
            </a:r>
            <a:endParaRPr lang="en-US" sz="1364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ряда и его сосед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106" y="21512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в натуральном ряду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идут по порядку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натуральном ряду числа стоят одно за другим. Если двигаться вправо, каждое следующее число становится больше предыдущего, как будто поднимаешься по аккуратной числовой лесенке.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видно сразу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расположены правильно, легко понять, где предметов больше, а где меньше. Ряд словно подсказывает ответ сам, если смотреть внимательно и не спешить.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Правее — значит больше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число стоит справа, тем оно больше. Поэтому 9 больше 4: оно находится в ряду позже. Это правило очень помогает при сравнении без долгих раздумий.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с помощью натуральных чисел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считают тетради, карандаши или кубики, они называют числа по одному. Последнее произнесённое число показывает, сколько предметов получилось всего.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на столе 3 тетради, 5 карандашей и 8 кубиков, каждую группу можно пересчитать отдельно. Главное — не пропустить ни одного предмета и не считать дважды.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счёт работает и в классе, и дома, и в игре. Натуральные числа помогают не сбиться и уверенно сказать: предметов ровно столько, сколько названо в конце.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869" y="2105050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739" y="2105050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7250" y="2105050"/>
            <a:ext cx="41557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и числа: в чём разница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— это 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 всего десять: 0, 1, 2, 3, 4, 5, 6, 7, 8 и 9. Из них составляют записи всех чисел, даже очень больших.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прочитать и сравнить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цифры, легко прочитать запись числа, написать её без ошибок и сравнить с другой записью. Это как уметь понимать короткие сообщения чисел.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записать по-разному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число бывает записано одной цифрой, двумя или тремя. Например, 7, 14 и 203 — это разные записи, и каждая читается по своим правилам.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Однозначные, двузначные и трёхзначные числа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из одной цифры называются однозначными. Это числа от 1 до 9, и их запись очень короткая, как маленькая записка в один знак.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из двух цифр — двузначные. К ним относятся числа от 10 до 99, и они уже показывают большее количество, чем однозначные.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из трёх цифр — трёхзначные. Это числа от 100 до 999. Чем больше цифр в записи, тем внимательнее нужно читать число.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206540"/>
            <a:ext cx="554400" cy="443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7371" y="2114972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045" y="2131725"/>
            <a:ext cx="346313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числа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стоят рядом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числа идут рядом в натуральном ряду. Между 5 и 7 нет других чисел, поэтому 6 — их общий сосед, который стоит точно посередине.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Следующее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прибавить 1, получится следующее. Так у 10 появляется 11, а у 7 — 8. Ряд всегда готов шагнуть дальше, будто не умеет останавливаться.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Предыдущее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числа 10 предыдущее число — 9, потому что оно стоит слева. У любого натурального числа, кроме 1, обязательно есть такое число-сосед.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меньше, равно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«больше» показывает, что одно число стоит правее другого в натуральном ряду. Например, 9 &gt; 4, потому что 9 находится дальше по порядку.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«меньше» говорит обратное: число стоит левее и значит является меньшим. Так удобно сравнивать 5 &lt; 8 и быстро видеть разницу.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«равно» используют, когда числа одинаковые. В записи 6 = 6 обе стороны равны, и спорить тут уже не о чем.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нужны в задачах, примерах и проверке ответов. Они помогают не только считать, но и понимать, какое число больше, меньше или такое же.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помогает увидеть порядок чисел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луче каждое число занимает своё место, будто ступенька на длинной лестнице. Точки располагаются по порядку и помогают не теряться в ряду.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между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соседними точками обычно один и тот же шаг — 1. Поэтому легко увидеть, что число справа больше, а число слева меньше, и быстро назвать соседей.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шагом: ищем соседние числа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получить следующее число прибавлением 1 и предыдущее — вычитанием 1.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любому натуральному числу можно прибавить ещё единицу, и получится новое число, поэтому конца у ряда не бывает.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натуральных чисел: к любому натуральному числу можно прибавить 1.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любого числа всегда можно назвать следующее. Это делает натуральный ряд бесконечным и очень удобным для счёта без остановки.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числа: первый, второй, третий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числа показывают место предмета в ряду или очереди. Здесь важно не сколько предметов, а какой по счёту стоит первым, вторым или третьим.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пришёл третьим, это означает его место в порядке прихода. Сама цифра 3 при этом говорит не о количестве, а о позиции.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число может обозначать и количество, и порядок. Нужно внимательно смотреть на условие задачи, чтобы не перепутать эти два 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2134249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7586" y="2134249"/>
            <a:ext cx="484838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5654" y="2134249"/>
            <a:ext cx="623363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2246" y="2134249"/>
            <a:ext cx="484838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15195" y="2157859"/>
            <a:ext cx="633600" cy="5068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натуральные числа встречаются в жизни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дома помогает быстро найти нужный адрес. Без чисел пришлось бы долго искать нужную дверь и, возможно, даже спутать соседний подъезд.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нумеруются по порядку, чтобы легко открывать нужное место. Это удобно на уроке, при чтении и при поиске ответа в тексте.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
</a:t>
            </a:r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этажах подсказывают, где находится нужный кабинет или квартира. Так можно не перепутать первый этаж с третьим и не устать раньше времени.
</a:t>
            </a:r>
            <a:endParaRPr lang="en-US" sz="1544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календаря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календаре показывают, какой сегодня день месяца. Благодаря им мы понимаем порядок событий, дней недели и важных дел.
</a:t>
            </a:r>
            <a:endParaRPr lang="en-US" sz="1569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счёт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считают шаги, игрушки или учеников, натуральные числа помогают не сбиться. Каждый новый предмет добавляет к счёту ровно один, как по команде.
</a:t>
            </a:r>
            <a:endParaRPr lang="en-US" sz="15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упражнения, которые помогают запомнить ряд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«поднимается» по ступенькам, называя числа по порядку. На каждой ступеньке можно остановиться и назвать соседей. Такое упражнение похоже на прогулку вверх без одышки и отлично тренирует внимание.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с вагончиками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вагончике написано число, но один номер спрятан. Нужно найти пропуск и поставить вагон на место. Игра помогает заметить порядок и понять, какое число идёт следующим.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 и 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 нанизывают по одной, а рядом выкладывают карточки с числами. Ребёнок считает предметы, сравнивает записи и проверяет себя. Получается аккуратная работа, где числа дружат с глазами и пальцами.
</a:t>
            </a:r>
            <a:endParaRPr lang="en-US" sz="10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работе с натуральным рядом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число и цифру. Цифра лишь записывает число, а само число показывает количество или место. Это важно запомнить сразу, чтобы не сбиваться в заданиях.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менять порядок чисел в ряду. Натуральные числа идут только по возрастанию, и каждое следующее больше предыдущего на 1. Путаница ломает весь «марш» чисел.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пропускать число при счёте. Если перескакивать через один предмет, ответ получится неверным. Лучше считать медленно, вслух и по одному предмету, без спешки.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забывать, что ряд начинается с 1. Ноль в начальной школе обычно не считают первым натуральным числом, поэтому начинать нужно именно с единицы.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спокойно и внимательно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Пересчитай предметы по одному и не торопись. Так легче заметить, не пропущен ли какой-то предмет и не назван ли один и тот же дважды.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сравниваем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число слева и справа в ряду. Если твой ответ стоит правее, он больше; если левее — меньше. Соседи помогают быстро проверить себя.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уточняем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Продолжая ряд, прибавляй только 1. Если результат не совпал с соседними числами, значит, где-то закралась ошибка. Исправить её проще сразу, чем потом ловить всю «числовую команду».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натурального ряда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ряд начинается с 1 и включает только положительные целые числа. Каждое следующее число стоит после предыдущего и отличается от него на 1.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числа есть соседи: предыдущее и следующее. Благодаря этому легко находить место числа в ряду и проверять, не допущена ли ошибка.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не имеет последнего числа, потому что после любого можно назвать ещё одно. Именно поэтому натуральные числа помогают считать сколько угодно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числа — надёжные помощники в счёте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ряд учит считать, сравнивать и находить порядок без путаницы. Если помнить про 1, соседей и шаг 1, математика становится понятнее и даже чуточку веселее.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2026-05-20T15:26:39Z</dcterms:created>
  <dcterms:modified xsi:type="dcterms:W3CDTF">2026-05-20T15:26:39Z</dcterms:modified>
</cp:coreProperties>
</file>