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Введенский и стихотворение «Лошадка»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стихотворение о маленькой лошадке и доброте.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любил игру слов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Введенский писал и для детей, и для взрослых. Его стихи короткие, звучные и немного озорные. Он умел соединять фантазию, юмор и необычные слова так, что текст легко запоминается.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маленькая лошадка, которая движется вперёд. Событий немного, зато звучание строк делает картину живой и запоминающейся.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 помогают услышать шаги, покачивание и тихий топот. Из-за этого стихотворение воспринимается почти как маленькая песенка.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не только саму лошадку, но и тёплое отношение к ней. В тексте чувствуется внимание, забота и мягкая доброта.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Трогательный герой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Лошадка выглядит маленькой, живой и очень настоящей. В её образе есть и сила, и беззащитность. Именно поэтому она вызывает сочувствие и улыбку одновременно.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можно показать на рисунке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спокойная дорога, мягкие краски и тёплый свет. Лошадка может идти тихо и неторопливо, а её взгляд должен быть добрым и спокойным.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маленькой лошадки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38900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улыбка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весело и легко. Оно вызывает улыбку, потому что в нём есть игра, но нет злой насмешки.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шутливым звучанием сразу чувствуется доброе отношение к маленькому герою. Автор смотрит на лошадку с теплом и вниманием.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хочется пожалеть лошадку и позаботиться о ней. Тёплое чувство появляется очень естественно, без лишних слов.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чтения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приятно читать вслух. Его ритм и звучание делают стихотворение живым, а настроение — особенно тёплым и близким.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звучит как маленькая песенка. Короткие строки задают лёгкий и ясный темп.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произносить и запоминать. Звук помогает представить покачивание, движение и спокойную дорогу.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шаги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помогают услышать движение лошадки. Ритм становится похож на её шаги и тихий топот.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скачут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Введенский пишет так, будто слова умеют играть. Они не просто сообщают мысль, а двигаются вместе с лошадкой, создавая лёгкое и весёлое звучание. Такое чтение похоже на маленькое приключение, где каждая строка делает шаг вперёд.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 понятные находки
</a:t>
            </a:r>
            <a:pPr algn="l" indent="0" marL="0">
              <a:lnSpc>
                <a:spcPct val="90000"/>
              </a:lnSpc>
              <a:buNone/>
            </a:pPr>
            <a:r>
              <a:rPr lang="en-US" sz="49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необычные сочетания слов, но они остаются понятными детям. Поэтому стихотворение звучит свежо, живо и немного озорно. Буквы и слова можно представить как маленьких спутников лошадки, которые весело скачут рядом.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игра в словах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внимание привлекают движение и ритм. Строки звучат легко, и от этого появляется улыбка, будто лошадка тихо пробежала рядом.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читатель начинает чувствовать доброту. Маленькому герою хочется помочь, потому что он выглядит живым, трогательным и очень близким.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тёплое впечатление. Стихотворение соединяет игру и сочувствие так, что его особенно приятно читать детям.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лошадки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от движения и звука стихотворение приходит к теплу и заботе.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Введенского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понятные, поэтому текст легко воспринимается младшими школьниками. При этом каждое слово звучит точно и выразительно.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делают стихотворение быстрым и музыкальным. Оно читается как маленькая песенка, где важен не только смысл, но и звучание.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строки и усиливают ритм. Благодаря этому стихотворение хочется перечитывать и проговаривать вслух.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Введенский умеет делать обычную речь необычной. Он сохраняет ясность, но добавляет игре слов живость, свежесть и улыбку.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Лошадка в детских стихах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Лошадка в детских стихах часто кажется знакомым и добрым персонажем. У Введенского это не игрушка, а живое существо, которое идёт, устаёт и вызывает сочувствие.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подойдут тихая дорожка, спокойный дворик или ребёнок рядом с лошадкой. Так сразу почувствуются дружба, забота и тёплое настроение стихотворения.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небольшое, поэтому его удобно читать несколько раз подряд. Небольшой объём помогает быстро уловить смысл и не терять нить текста.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строки подсказывают порядок слов. Ребёнок запоминает их почти как знакомую считалку, потому что ритм ведёт за собой.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тоже помогает памяти: стихотворение приятно произносить вслух. Запоминается не только сюжет, но и сама мелодия строк.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34721"/>
            <a:ext cx="694515" cy="617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4872" y="1898588"/>
            <a:ext cx="66806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относиться к маленькому и беззащитному существу с теплом. Добро здесь проявляется просто, без громких слов и назиданий.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замечает, что лошадке нужна бережность и внимание. Это помогает понять: помощь может быть тихой, но очень важной.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обычному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Введенский показывает красоту в простом и повседневном. Даже маленькая лошадка становится заметным и трогательным героем.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без грусти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вызывает мягкую улыбку и желание пожалеть героя. Такое чувство делает стихотворение близким и понятным детям.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и мысли важны для детей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и мысли важны для детей
</a:t>
            </a:r>
            <a:endParaRPr lang="en-US" sz="2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рисунке к стихотворению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иллюстрация передаёт движение лошадки и её небольшой размер. Мягкие линии, тёплые краски и немного свободного пространства помогут показать дорогу и спокойствие.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мордочка лошадки. Взгляд должен быть живым, добрым и немного задумчивым, чтобы рисунок поддерживал ласковое настроение стихотворения.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помогает понять смысл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звучат размеренно, словно маленькие шаги. Из-за этого читатель почти слышит, как лошадка движется вперёд.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текст похожим на песенку. Они помогают почувствовать плавность и ритм, который легко уловить на слух.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стихотворении создают ощущение покачивания и тихого топота. Поэтому образ воспринимается не только глазами, но и ушами.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и звучание совпадают, стихотворение запоминается лучше. Ритм сам подсказывает, о чём говорит текст.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Введенский умел писать так, что обычные слова звучали свежо и неожиданно. Он делал короткие фразы выразительными и очень живыми.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любил игру, краткость и точные образы. Благодаря этому его стихи легко читать, но интересно разбирать снова и снова.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«Лошадке» нет длинного рассказа, зато есть музыка речи и тёплое чувство. Маленький герой сразу запоминается и трогает читателя.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необычен поэт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послевкусие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стихотворения остаётся спокойное и мягкое чувство. Строки звучат ласково, поэтому после чтения не хочется спешить. Хочется ещё немного побыть с этим образом.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Лошадка как живой герой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Лошадка воспринимается близкой, настоящей и чуть грустной. Она будто уходит по тихой дорожке, а в памяти остаётся её добрый и трогательный след.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остаётся в финале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слушать ритм и замечать, как звучат слова. Это полезно тем, кто любит читать вслух и чувствовать музыку речи.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к живым существам нужно относиться бережно. Даже маленький герой заслуживает внимания, помощи и доброго взгляда.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поэзия может быть простой, весёлой и душевной одновременно. Значит, стихи бывают не только красивыми, но и очень тёплыми.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для запоминания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стихотворения — Александр Введенский. Он писал необычно, но ясно, и умел делать короткий текст выразительным.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маленькая лошадка и её движение. Через этот образ читатель чувствует жизнь, шаги и мягкую заботу.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ритм, повторы и игра звуков. Именно они делают чтение лёгким, музыкальным и запоминающимся.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 доброе, с лёгкой грустью. Поэтому стихотворение остаётся в памяти не только как история, но и как чувство.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«Лошадка» остаётся в памяти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«Лошадка» запоминается, потому что в ней простая тема соединяется с музыкальными строками и тёплым отношением к герою. Это короткое, доброе и очень живое стихотворение.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2026-05-24T06:04:41Z</dcterms:created>
  <dcterms:modified xsi:type="dcterms:W3CDTF">2026-05-24T06:04:41Z</dcterms:modified>
</cp:coreProperties>
</file>