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«Руслан и Людмила»: сказка, музыка и приключения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сказка о смелости, верности и победе добра над злом.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рождалась знаменитая опера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Глинка работал над «Русланом и Людмилой» несколько лет. Премьера прошла в Петербурге в 1842 году. История Пушкина стала музыкой, которую знают и любят уже многие поколения.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0316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681" y="3084118"/>
            <a:ext cx="5062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Михаиле Глинке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Иванович Глинка жил с 1804 по 1857 год. Он создал музыку, которая помогла русской опере стать самостоятельной и узнаваемой.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 в XIX веке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часто слышны мелодии, похожие на народные песни. Благодаря этому музыка звучит близко и понятно слушателю.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Любил русские напевы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умел сочинять красивые и светлые мелодии. Они легко остаются в памяти и подходят для героев, сказок и торжественных сцен.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Писал ярко и запоминающе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стало важным примером для следующих музыкантов. После Глинки многие стали писать крупные русские оперы с национальным характером.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Открыл дорогу другим композиторам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Пушкина в музыке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Основанием для оперы стала поэма Александра Пушкина «Руслан и Людмила». В ней есть князь, княжна, отважный витязь и злой колдун, словно в настоящей сказке.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Композитору удалось передать пушкинский мир звуками оркестра и голосами певцов. Поэтому история звучит не как обычное чтение, а как живое музыкальное приключение.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сказочное действие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собираются отметить свадьбу. Но радость длится недолго, потому что в самый счастливый момент случается беда.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Свадьба Руслана и Людмилы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разворачиваются в старинном Киеве. Здесь уже чувствуется праздничное настроение и ожидание важного события.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Киев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Людмилу внезапно уводят в неизвестность. С этого момента начинается долгий поиск и настоящее музыкальное путешествие Руслана.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Похищение Людмилы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оперы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Руслан — смелый богатырь, который не боится трудностей. Он готов идти далеко, чтобы спасти Людмилу, и не сдаётся даже в трудный момент.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Людмила — княжна, которая умеет быть и красивой, и храброй. Она попадает в волшебные испытания, но сохраняет силу духа и надежду.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Черномор — злой колдун, а Финн и Наина связаны с волшебством. Одни помогают героям, другие мешают им, и от этого история становится ещё интереснее.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Фарлаф много хвастается, но быстро пугается. Ратмир тоже важен для сюжета: он молодой воин, который проходит свой собственный путь.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Руслана к Людмиле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через леса и поля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Руслан не остаётся на месте после похищения Людмилы. Он садится на коня и отправляется в долгий путь. На его дороге встречаются леса, открытые поля и неизвестные волшебные земли.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в пути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движется вперёд с мечом и отвагой. Он выглядит как настоящий сказочный богатырь, который защищает добро. В его взгляде — решимость, а в движении — сила и уверенность.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 шагом к подвигу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Руслана полон испытаний, но он не боится трудностей. Каждая новая встреча делает его сильнее. Так обычная дорога превращается в большое приключение, где важны смелость и верность.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помощники и чудеса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Финн помогает героям мудрыми советами и добрым волшебством. Его появление напоминает, что в сказке всегда может прийти помощь в нужный момент.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запоминаются заколдованный сон и говорящая голова. Эти чудеса делают сюжет удивительным, а музыку — похожей на длинную сказку, которую хочется слушать дальше.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Наина действует иначе: она умеет запутывать и пугать. Благодаря ей в опере возникает ощущение тайны, словно в темном лесу шепчутся чары.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Черномор пугает всех своей необычной силой и длинной бородой. Именно она помогает понять, почему его образ так ярко запоминается.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борода делает злодея страшным и одновременно смешным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Пушкин, поэма «Руслан и Людмила»
</a:t>
            </a:r>
            <a:endParaRPr lang="en-US" sz="113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похожая на народную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слышны мелодии, которые напоминают русские песни. Есть и весёлые ритмы, из-за которых музыка звучит живо и празднично.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Напевы и танцы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Торжественные хоры и яркое звучание оркестра создают картину большого сказочного мира. Слушателю кажется, что он попал на настоящий праздник.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Хоры и оркестр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97325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950" y="1622325"/>
            <a:ext cx="450000" cy="4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650" y="1565182"/>
            <a:ext cx="450000" cy="51428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увертюры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Увертюра звучит быстро и светло, будто открывает дверь в сказочный мир. С первых тактов она настраивает слушателя на праздник, движение и радостное ожидание приключения.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задаёт настроение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увертюра стала настолько знаменитой, что её часто исполняют отдельно от всего спектакля. Она легко запоминается и сама по себе звучит как маленький праздник.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Живёт отдельно от оперы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слышны стремительный ритм, яркие мелодии и ощущение неостановимого движения. Музыка словно несёт героев вперёд, к встречам, испытаниям и чудесам.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полна энергии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номера есть в опере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Ария помогает услышать мысли и чувства одного героя. В ней персонаж словно остаётся один на сцене и рассказывает о своём характере, надежде или тревоге.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Танцевальные номера добавляют опере живость и красочность. Они помогают показать веселье, сказочный размах и богатство звучания, а слушать их особенно приятно.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создаёт ощущение большого события. Он может изображать народный праздник, общее волнение, торжественную встречу или дружное движение многих людей на сцене.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Дуэт звучит тогда, когда два персонажа общаются друг с другом. Такая музыка передаёт спор, дружбу, любовь или удивление лучше, чем длинный разговор.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сна Людмилы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сцена звучит особенно нежно и тихо, будто вокруг всё замерло. Музыка помогает представить волшебный сон, в котором есть тайна, красота и лёгкое чувство тревоги.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Людмилы в таком эпизоде становится очень хрупким и сказочным. Слышно, как композитор рисует не только сон, но и скрытую надежду на спасение.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эпизоды в опере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Фарлаф часто ведёт себя очень смешно: он любит хвастаться, но при опасности сразу пугается. Из-за этого зрители видят, как громкие слова не всегда означают смелость.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эпизоды особенно ясно показывают, что настоящая сила — в храбрости и верности. А трусливое поведение Фарлафа выглядит забавно и немного нелепо.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сцены делают сказку живой и похожей на весёлую театральную игру. Даже в трудные минуты в ней находится место улыбке и доброму смеху.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опера важна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«Руслан и Людмила» помогла создать традицию русской оперы-сказки. После неё композиторы смелее обращались к волшебным сюжетам, народным образам и ярким сценам.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Глинки показала, что русская тема может звучать очень выразительно, празднично и по-настоящему по-театральному. Это стало важным шагом для всей отечественной музыки.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и сегодня остаётся известной, потому что соединяет красивую сказку, сильные чувства и запоминающиеся мелодии. Она понятна и взрослым, и детям.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для сцены и иллюстрации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Киев как сказочный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древний Киев можно показать как величественный город с башнями, палатами и широкими воротами. Такой фон сразу настраивает на старинную сказку и делает историю Руслана более торжественной. Яркие крыши, узоры и флаги добавят праздничности.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героев и народный 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в опере помогают сразу узнать богатыря, княжну, колдуна и народ. Шлемы, короны, длинные плащи и яркие ткани делают сцену нарядной и запоминающейся. Сказочные узоры усиливают ощущение праздника и старинного мира.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Черномора и волшебный лес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волшебных эпизодов подойдут тёмный замок, таинственные деревья и извилистые дорожки. В такой обстановке герои выглядят особенно смело, а чудеса кажутся совсем рядом. Контраст света и тени помогает почувствовать сказочную опасность.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опера похожа на сказку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истории стоит смелый герой, который отправляется спасать невесту. Такой сюжет знаком многим сказкам и сразу вызывает интерес у слушателя.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злой волшебник, который мешает добру и прячет Людмилу. Из-за него приключение становится напряжённым, а победа героя — ещё радостнее.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добро оказывается сильнее зла, а верность и смелость помогают героям победить. Поэтому опера оставляет светлое и радостное впечатление.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Руслана встречаются чудеса, тайны и испытания. Они делают историю необычной и показывают, что в сказке возможно почти всё.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эту музыку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82780" y="1702038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 увертюры и послушай, как она сразу создаёт бодрое и праздничное настроение.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882780" y="116245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увертюра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07920" y="1702038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большие сцены с хором и танцевальными ритмами. Они показывают праздник, движение и жизнь сказочного мира.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07920" y="116245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хор и танцы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303426" y="3607319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внимание, когда поёт один герой, а когда двое разговаривают в дуэте. Так легче понять чувства персонажей.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303426" y="306773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голоса героев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528567" y="3607319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заметить, где музыка спокойная, а где тревожная или торжественная. Тогда опера станет понятной и очень яркой.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5528567" y="306773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настроение всей истории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запоминающиеся образы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Руслан, Людмила и их противник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Руслан сразу запоминается как настоящий богатырь, а Людмила — как светлая и смелая княжна. Рядом с ними особенно заметен Черномор, который выглядит и страшным, и немного смешным. Вместе они создают главный конфликт всей сказки.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картины, которые остаются в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прослушивания легко вспомнить мощную увертюру, праздничные хоры и волшебные сцены. Они звучат так ярко, что кажется, будто перед глазами проходят замок, лес и сказочное путешествие. Именно поэтому опера долго не забывается.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звучит сердцем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Глинки соединяет музыку, волшебство и храбрость героев. В ней добро побеждает, а сказка Пушкина оживает в ярких мелодиях и весёлом, светлом настроении.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2026-05-24T19:49:58Z</dcterms:created>
  <dcterms:modified xsi:type="dcterms:W3CDTF">2026-05-24T19:49:58Z</dcterms:modified>
</cp:coreProperties>
</file>