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текста: зачем оно нужно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меняет внешний вид текста без изменения смысла, чтобы его было легче читать и проверять.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форматирование текста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увидеть в учебниках, тетрадях, докладах, презентациях, сообщениях, статьях и на сайтах. Один текст выглядит по‑разному: заголовок обычно крупнее, важные слова выделяются, а списки показывают порядок. В электронных документах форматирование быстро приводит текст к единому виду.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форматирование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— это изменение вида текста: выбор шрифта, размера, начертания, цвета, выравнивания и интервалов.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при этом не меняется. Главное — сделать текст удобным для чтения и помочь читателю быстрее понять, о чём речь.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работах форматирование помогает отделять заголовки от основного текста и показывать, что является главным.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абзац: «разница видна сразу»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абзац без оформления: он сливается с соседними строками и выглядит одинаково. Но когда добавляют нормальный шрифт, межстрочный интервал и аккуратный отступ, текст становится спокойным и читабельным. Глаз быстрее находит начало и завершение мысли.
</a:t>
            </a:r>
            <a:endParaRPr lang="en-US" sz="784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текст: как формат помогает отличать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заголовок сделан крупнее и отделён от основного текста, становится понятно, где тема, а где объяснение. Добавление абзацных отступов делает «каркас» страницы заметным. В результате читать легче, а проверяющему проще оценивать работу.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оформления текста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форматирования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— это инструмент, который меняет внешний вид текста и помогает выделить смысловые части. Ниже — примеры основных приёмов и их назначения.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сочетания: понятные уровни текста (размер), выделение главного (жирный) и чистая компоновка (шрифт и выравнивание).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оформлению текста в школе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и размер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задаёт внешний вид букв: он может быть строгим, простым или декоративным. Для учебных материалов обычно выбирают простые шрифты, чтобы текст читался без напряжения.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текста отвечает за заметность. Заголовки делают крупнее основного текста, а подписи и сноски — меньше, чтобы сохранить иерархию и не запутать читателя.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разницу между уровнями: если «главные» и «обычные» части одинаковые по размеру, страница теряет структуру. Согласованность делает её понятной с первого взгляда.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размер текста влияет на оформление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размер, тем быстрее читатель замечает элемент: сначала взгляд ловит заголовок, затем подзаголовки и только потом детали в основном тексте.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увеличение размера помогает сразу отделить главное от второстепенного и сделать структуру очевидной.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примеров размеров (pt) для учебного оформления текста
</a:t>
            </a:r>
            <a:endParaRPr lang="en-US" sz="8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7200" y="2928768"/>
            <a:ext cx="44257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шрифт, курсив и подчёркивание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как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шрифт помогает выделить ключевые слова, названия и важные правила. Он работает, когда выделений немного и они действительно поясняют смысл, а не «украшают» каждую строку.
</a:t>
            </a:r>
            <a:endParaRPr lang="en-US" sz="915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Курсив для терминов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Курсив часто используют, чтобы отметить термин или название. Так легче запомнить определения, а также отличить перечисление терминов от обычного текста, не нарушая общий стиль.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Подчёркивание —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Подчёркивание в электронных текстах легко спутать со ссылкой. Поэтому его используют только там, где это уместно, и избегают избыточных подчёркиваний, чтобы не усложнять чтение.
</a:t>
            </a:r>
            <a:endParaRPr lang="en-US" sz="9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оформление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порядок, который помогает сделать текст согласованным и удобным для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и абзацы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по левому краю чаще всего удобно для чтения: строки начинаются в одном месте и глаз не «скачет» при переходе на следующую строку.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центру обычно размещают заголовки, названия и короткие подписи. Это помогает быстро отделить важный элемент от основного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разделяют текст по смыслу: каждый новый фрагмент мысли начинается с новой строки. Благодаря этому читать заметно легче, особенно в учебных заданиях.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 первой строки и промежутки между абзацами делают страницу аккуратной. В результате текст выглядит упорядоченно, а проверяющему проще увидеть структуру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более читаемым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читателю не приходится «догадываться», где начинается новая мысль, он тратит меньше времени на поиск. Поэтому важна согласованность оформления на всей странице.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структура и «воздух» важнее украшений. Когда оформление поддерживает логику, читаемость растёт, а учебный текст легче проверить.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оценка долей факторов читаемости (в презентации используется как наглядная диаграмма).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в 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Маркированные списки используют для перечислений без порядка: признаки, примеры, составляющие. Они делают длинные фразы короче и помогают увидеть, что относится к одному и тому же набору.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Нумерованные списки подходят для шагов, алгоритмов и действий по очереди. Форматирование в виде списка снижает риск ошибок: читатель легко следует логике и быстрее находит нужный пункт. 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и неудачное оформление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признаки оформления: что стоит делать, чтобы текст выглядел аккуратно, и что чаще всего ухудшает его восприятие. Ориентируйтесь на «тихий» дизайн и смысловые акценты.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«спокойная» система: ограниченное число элементов и ясная структура. Неудачные примеры перегружают страницу, поэтому внимание читателя рассеивается.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классификация типичных решений оформления (учебный материал).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усиливает смысл, когда его не больше нужно. Два оттенка помогают быстро отличать заголовки и ключевые фразы от остального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правило: для оформления обычно достаточно одного основного и одного акцентного цвета (без конкретной статистики).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основного и одного акцентного цвета помогает выделить главное без лишней нагрузки на глаза.
</a:t>
            </a:r>
            <a:endParaRPr lang="en-US" sz="2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форматировании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странице много разных эффектов, читатель перестаёт ориентироваться по смыслу. Тогда внимание уходит на «яркость», а не на содержание.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главную причину: избыток приёмов. Хороший текст требует структуры и меры, а не украшений.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частых ошибок (для наглядности; без привязки к одному конкретному исследованию).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перед сдачей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оформления: от структуры до снятия лишних эффектов.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в текстовых редакторах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Шрифты и начертания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редакторах можно выбирать шрифт, размер и начертание. Это помогает оформить заголовки и основной текст так, чтобы структура читалась с первого взгляда.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 интервалы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 межстрочные интервалы задают «воздух» на странице. Когда переносы и интервалы продуманы, текст воспринимается легче и меньше устают глаза.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Маркированные и нумерованные списки упрощают перечисления и шаги алгоритмов. Форматирование списков уменьшает риск ошибок и делает текст компактнее.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для единообразия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программах есть стили, которые автоматически оформляют заголовки и основной текст. Стили экономят время и сохраняют одинаковый вид документа.
</a:t>
            </a:r>
            <a:endParaRPr lang="en-US" sz="10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на сайтах и в презентациях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считывать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сайтах и в презентациях оформление помогает удерживать внимание. Текст нужно делать короткими блоками и выстраивать по иерархии: заголовок, подзаголовок и основное содержание.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акценты работают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Ориентируйтесь на контраст и понятную структуру: важное выделяйте крупнее или жирнее, а не множеством эффектов. Тогда человек успевает прочитать главное даже на экране малого размера.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правила оформления и объясняет, почему каждое из них важно. Эти шаги особенно помогают в школьных работах, где важны чистота, понятность и единый стиль.
</a:t>
            </a:r>
            <a:endParaRPr lang="en-US" sz="117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структура и меры: меньше случайных элементов — больше ясности. Поэтому «хороший текст» выглядит спокойно и быстро воспринимается.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оформлению текстов (обобщение практики).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форматирования текста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текста передаёт смысл через внешний вид: помогает читателю ориентироваться. Лучший результат дают единый стиль, понятная структура, умеренные акценты и аккуратные интервалы — чтобы текст облегчал чтение и проверку.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2026-05-12T12:42:24Z</dcterms:created>
  <dcterms:modified xsi:type="dcterms:W3CDTF">2026-05-12T12:42:24Z</dcterms:modified>
</cp:coreProperties>
</file>