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Возрастной, половой и социальный состав населения мира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население планеты и почему это важно сегодня?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география изучает состав населения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населения помогает увидеть не только численность людей, но и различия в возрасте, поле и образе жизни между странами. Именно эти различия объясняют демографические проблемы, экономические возможности и социальные приоритеты территорий.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лет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 средний возраст населения мира, что отражает сравнительно молодую структуру планеты.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показатель помогает быстро оценить, насколько население страны или региона ориентировано на детей, трудоспособных людей или пожилых.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населения по регионам мира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возрастной состав тесно связан с этапом демографического перехода и нагрузкой на социальные 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остается самым молодым регионом, Европа — самым стареющим, а Азия имеет наибольшую долю трудоспособных.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2024; доли населения по возрасту, оценки для 2024 года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Молодая страна: широкое основание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такой пирамиде сразу заметно большое число детей и подростков. Каждое следующее поколение уже заметно уже предыдущего, поэтому форма напоминает треугольник с мощной нижней частью и относительно узкой вершиной.
</a:t>
            </a:r>
            <a:endParaRPr lang="en-US" sz="118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Стареющее общество: узкое основание и широкая верхняя часть
</a:t>
            </a:r>
            <a:pPr algn="ctr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число молодых поколений сокращается, а доля пожилых растет. Пирамида становится более похожей на колонну или даже на «гриб», особенно если женщин в старших возрастах значительно больше.
</a:t>
            </a:r>
            <a:endParaRPr lang="en-US" sz="1171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полов в старших возрастах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хорошо видно, что в детских и молодых возрастах соотношение полов обычно близко к равновесию, а в верхней части пирамиды женская доля заметно увеличивается. Это связано с большей продолжительностью жизни женщин.
</a:t>
            </a:r>
            <a:endParaRPr lang="en-US" sz="118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Возрастно-половая пирамида в разных типах стран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848908"/>
            <a:ext cx="3887700" cy="12406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группы и их значение для общества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возрастные группы по-разному влияют на экономику, социальную сферу и нагрузку на бюджет.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трудоспособных, тем больше шанс на демографический дивиденд; рост доли пожилых требует усиления социальной поддержки.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населения; демографическая классификация ООН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80190"/>
            <a:ext cx="309900" cy="247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3594" y="1180190"/>
            <a:ext cx="309900" cy="247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82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7719" y="1180190"/>
            <a:ext cx="309900" cy="247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регионы мира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рождаемость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стран Африки к югу от Сахары и части Южной Азии характерно большое число рождений, поэтому доля детей остается очень высокой и формирует «молодую» возрастную пирамиду.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урбанизация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население ускоряет рост городов: люди ищут образование, работу и услуги. Из-за этого особенно быстро растут районы с дефицитом жилья, транспорта и инженерной инфраструктуры.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на рабочие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молодые поколения быстро входят в трудоспособный возраст, экономика должна создавать новые рабочие места. Без этого усиливаются безработица, неформальная занятость и социальное напряжение.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детей и подростков требует расширения школ, подготовки учителей и доступа к медицинской помощи, иначе качество человеческого капитала будет расти медленно.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 в развитых странах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пожилых людей идет неравномерно: в Восточной Азии он особенно быстрый, а в Европе заметен уже несколько десятилетий.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четырех странах доля населения 65+ устойчиво увеличивается, что усиливает давление на пенсионные системы и здравоохранение.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 Data; доля населения 65+ (% от общей численности), 2000–2023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структура населения мира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51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перевес мужчин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среднем в мире мужчин немного больше, чем женщин, потому что при рождении мальчиков обычно появляется чуть больше. Однако это преимущество заметно уменьшается по мере взросления населения.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 старших возрастах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60–65 лет доля женщин обычно становится выше. Причина — более высокая ожидаемая продолжительность жизни и более низкая смертность женщин в большинстве стран мира.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7360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миграции и войн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соотношение может сильно меняться из-за миграции, военных потерь и структуры занятости. Там, где больше опасных или тяжелых работ, чаще возрастает мужская смертность.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37360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Гендерный баланс влияет на рынок труда, семейную структуру и социальную политику. Сильные отклонения от равновесия могут усиливать социальные риски и территориальные диспропорции.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Гендерные различия по возрастным группам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особенно заметны в старших возрастах, где влияние продолжительности жизни сильнее, чем влияние соотношения полов при рождении.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старше возрастная группа, тем выше доля женщин; это отражает накопление различий в смертности и продолжительности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2024; обобщенные возрастные оценки по половому составу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возрастной и половой состав
</a:t>
            </a:r>
            <a:endParaRPr lang="en-US" sz="2485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эпидемии и экономические кризисы резко меняют численность поколений. Их последствия видны долго: провалы и всплески рождаемости формируют демографические волны, заметные даже через десятилетия.
</a:t>
            </a:r>
            <a:endParaRPr lang="en-US" sz="1198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структура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5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XXI века сочетание рождаемости, смертности и миграции определяет возрастно-половую пирамиду каждой страны. Поэтому одинаковая численность населения может скрывать совершенно разные демографические проблемы.
</a:t>
            </a:r>
            <a:endParaRPr lang="en-US" sz="1114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потоки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XX века усилилась международная миграция, особенно в возрасте 20–39 лет. Она перераспределяет трудовые ресурсы и может менять соотношение мужчин и женщин в регионах прибытия и выбытия.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демографическая структура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рождаемость, смертность и миграция последовательно изменяют возрастной и половой состав, а затем через социальные последствия влияют на новые демографические процессы.
</a:t>
            </a:r>
            <a:endParaRPr lang="en-US" sz="2319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состав населения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квалификация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состав начинается с уровня образования и качества подготовки людей. Чем выше доля обученных и квалифицированных работников, тем легче региону развивать сложные отрасли и повышать производительность труда.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 и 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структура занятости: распределение между сельским хозяйством, промышленностью и сферой услуг. Она показывает, какие виды труда преобладают и насколько экономика зависит от квалифицированной рабочей силы.
</a:t>
            </a:r>
            <a:endParaRPr lang="en-US" sz="1358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образ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урбанизации меняет повседневную жизнь населения: усиливается доступ к школам, больницам и транспорту, но одновременно возрастает зависимость от городских рабочих мест, жилья и инфраструктуры.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и неравенство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доходов влияет на возможности семей, качество питания, здоровья и образования. Поэтому социальный состав тесно связан с неравенством: даже внутри одной страны группы населения могут жить по-разному.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4337" y="1151850"/>
            <a:ext cx="5042526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различия между крупными регионами мира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уровень образования, урбанизация и характер занятости отражают различия в развитии регионов.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Северная Америка выделяются более высоким уровнем образования и урбанизации, а Африка и Южная Азия — большей ролью сельского и неформального труда.
</a:t>
            </a:r>
            <a:endParaRPr lang="en-US" sz="1068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DESA, World Urbanization Prospects; UNESCO; ILO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изменение социального профиля населения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рабочие места в стране притяжения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мигранты приезжают туда, где есть спрос на труд, учёбу и карьеру. Города быстро получают энергию, новые навыки и многоязычную среду, а сервисы — дополнительный спрос.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кадров в стране исхода
</a:t>
            </a:r>
            <a:pPr algn="ctr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уезжают выпускники, квалифицированные специалисты и активная молодёжь, на родине усиливается дефицит кадров. Особенно заметно это в медицине, образовании и инженерных профессиях, где замещение занимает годы.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Многонациональный квартал большого города
</a:t>
            </a:r>
            <a:pPr algn="ctr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районе рядом могут жить семьи с разными языками, религиями и уровнем дохода. Такая среда делает город разнообразнее, но требует продуманной интеграции, доступного жилья и равных возможностей для всех.
</a:t>
            </a:r>
            <a:endParaRPr lang="en-US" sz="116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социальная структура населения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концентрирует школы, больницы, рабочие места и культурные центры, поэтому её влияние на повседневные возможности населения особенно велико.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урбанизация, тем шире доступ к услугам, но тем сильнее контрасты между обеспеченными районами и периферией.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DESA, World Urbanization Prospects (оценки на начало 2020-х годов)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основные демографические процессы, которые постепенно снижаются в ходе перехода.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два показателя в первую очередь определяют рост, замедление или старение населения и меняют потребности общества.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демография: концепция демографического перехода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демографических моделей стран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страны показывают разные стадии демографического развития: от очень молодой структуры к зрелой и затем к стареющему обществу.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 напрямую отражает рождаемость, продолжительность жизни и темпы экономических изменений.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(обобщённые возрастные структуры)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80190"/>
            <a:ext cx="309900" cy="247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3644" y="3056615"/>
            <a:ext cx="309900" cy="247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09294" y="1180190"/>
            <a:ext cx="309900" cy="247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09294" y="3056615"/>
            <a:ext cx="309900" cy="247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возможности демографической структуры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 молодёжь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население становится ресурсом роста, если государство обеспечивает школы, колледжи и подготовку к профессии. Без этого демографический потенциал превращается в массовую безработицу и социальное напряжение.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Гендерный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Перекосы в соотношении мужчин и женщин могут усиливать неравенство на рынке труда и в семье. Причины связаны с различиями в смертности, миграции и условиях жизни.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пожилых увеличивает нагрузку на медицину, уход и пенсионные системы. Это требует долгосрочного планирования бюджета, развития профилактики и более гибкой социальной политики.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Пространственное неравенство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Неравномерная урбанизация и различия в доходах, образовании и доступе к услугам создают разрыв между центром и периферией. Именно поэтому демографическая структура влияет на устойчивость развития.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населения — ключ к пониманию будущего стран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Возрастной, половой и социальный состав населения показывает не только нынешний уровень развития территории, но и её перспективы: где-то нужен рост занятости, а где-то — поддержка стареющего общества.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2026-06-03T07:39:52Z</dcterms:created>
  <dcterms:modified xsi:type="dcterms:W3CDTF">2026-06-03T07:39:52Z</dcterms:modified>
</cp:coreProperties>
</file>