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 Голотурии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беспозвоночные с уникальными особенностями и значимой ролью в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появились свыше 400 миллионов лет назад. Это иглокожие, близкие к морским звёздам и ежам. Распространены в океанах по всему миру и влияют на морские сообщества, раскрывая эволюционные процессы беспозвоночных.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голотурий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вытянутое и цилиндрическое, напоминает огурец, покрыто бугорками и известковыми включениями для защиты и маскировки.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концах расположены рот и анальное отверстие; возле рта — подвижные щупальца, которые используются для питания.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тела голотурий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разнообразие: представители класса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1500 видов голотурий по всему миру демонстрируют разнообразие форм и размеров, включая мелкие и крупные особи до трёх метров.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известные виды — Parastichopus californicus и Actinopyga echinites — популярны среди исследователей и аквариумистов.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обитают от мелководных зон до глубоководья, адаптируясь к разным условиям среды обитания.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цветовая палитра и морфологические особенности широко варьируются, отражая экологические ниши.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голотурий в морских экосистемах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и нерные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широко населяют прибрежные зоны с песчаными и илистыми грунтами, где питаются органическими остатками и способствуют очистке донных осадков.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 их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коралловых рифах голотурии выполняют фильтрационную функцию, участвуя в обмене веществ и поддержании равновесия биоразнообразия.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регионы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приспособились к глубоководным участкам до 5000 метров, выживая в условиях давления и низкой температуры.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источником пищи для многих морских обитателей, включая рыб и ракообразных, поддерживая пищевые цепи.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перерабатывают органические остатки, очищая морские донные осадки и стимулируя круговорот веществ в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рацион входят мелкие частицы, что помогает предотвращать накопление органики и поддерживать качество воды.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голотурий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дыхательной системы голотурий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деревья располагаются внутри тела и связаны с анальным отверстием, обеспечивая газообмен через него.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благодаря ритмическим сокращениям мышц, выдувая и вдувая воду через дыхательные деревья.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дыхания редок среди животных и организован максимально эффективно для жизни на морском дне.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голотуриям добывать кислород даже в слабокислородной среде глубоководья.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проявляют окраску от тёмно-бурой и серой до ярко-розовой и фиолетовой, подстраиваясь под условия среды и защищаясь от хищников.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цветовых оттенков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менять оттенок в зависимости от освещения и фона благодаря специализированным клеткам меланоцитам.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 как адаптация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окраски помогает голотуриям сливаться с дном и избегать обнаружения, что повышает их шансы на выживание.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маскировки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маскировка голотурий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04710"/>
            <a:ext cx="4152000" cy="2008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зоологии морских организмов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морфологические признаки и органы движения представителей класса иглокожих.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выделяются вытянутым корпусом и уникальной опорно-двигательной системой среди иглокожих.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морских иглокожих: голотурии, морские звёзды и морские ежи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питаются детритом, используя щупальца для фильтрации органических частиц из донных осадков.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поглощают ил целиком, извлекая полезные соединения и способствуя очистке субстрата.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Питаясь таким образом, они играют важную роль в поддержании экологического баланса на морском дне.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голотурий: особенности и стратегии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Щупальца: строение и функции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вокруг ротового отверстия покрыты слизью, что помогает собирать пищу и фильтровать воду от мелких частиц. Их количество варьируется от 8 до 30 в зависимости от вида голотурии.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также служат для очистки тела от загрязнений и паразитов, обеспечивая гигиену и здоровье животного. Они обладают высокой гибкостью и чувствительностью для эффективного взаимодействия с окружающей средой.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голотурий имеют раздельнополые особи, при этом оплодотворение происходит вне тела в водной среде. Это обеспечивает широкий разброс потомства.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Личинка, называемая аурупиус, некоторое время свободно плавает в толще воды, что помогает расселению вида перед оседанием на дно и превращением во взрослую особь.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голотурии способны к бесполому размножению путём деления тела или почкования, что способствует быстрому увеличению численности в благоприятных условиях.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зоологические исследования,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приходится на Тихий океан, где условия наиболее благоприятны для разнообразия морских беспозвоночных.
</a:t>
            </a:r>
            <a:pPr algn="l" indent="0" marL="0">
              <a:lnSpc>
                <a:spcPct val="15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разнообразие голотурий тесно связано с широтой и биотопом, где происходит активное морское биоразнообразие.
</a:t>
            </a:r>
            <a:endParaRPr lang="en-US" sz="1226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обладают высокой способностью к регенерации, восстанавливая утраченные части тела, что повышает их выживаемость после нападений.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голотурии могут выбрасывать внутренние органы — процесс висцеральной эвисцерации — отвлекая хищников на свою жертву.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выделяют токсичные вещества, например, голотурин, отпугивающий и парализующий потенциальных врагов благодаря своим ядовитым свойствам.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Самозащита: уникальные приспособления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Азии, таких как Китай, Корея и Япония, голотурии широко используются в пищу, известны как трепанги, приносящие значительную экономическую пользу.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голотурий получают биологически активные вещества для медицины, которые применяются для укрепления иммунной системы и лечения различных заболеваний.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пищевого и медицинского использования, продукты из голотурий применяются в фармацевтике и косметологии благодаря своим целебным свойствам.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голотурий для человека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виды и рекорды голотурий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Enypniastes eximia: биолюминесцентный обитатель глубин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полупрозрачный вид способен испускать мягкое свечение, что помогает ему ориентироваться и отпугивать хищников в темных глубинах моря.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Synapta maculata — гигант среди голотурий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голотурия достигает размеров до трёх метров. Её вытянутое тело обеспечивает эффективное перемещение и широкий охват питания по донному слою.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цветов и форм у голотурий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быстро меняют окраску и форму тела, что служит не только для маскировки, но и для коммуникации с сородичами.
</a:t>
            </a:r>
            <a:endParaRPr lang="en-US" sz="10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с другими организмами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поддерживают симбиоз с рыбами-попутчиками, которые находят защиту и комфорт, передвигаясь на теле хозяина.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Раки и моллюски используют поверхность голотурии как укрытие от хищников и источник пищи, питаясь остатками или паразитами.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симбиотические отношения увеличивают шансы на выживание обоих — голотурий и сопровождающих их организмов.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 другими морскими видами способствуют стабилизации экосистем и поддержанию биологического равновесия в морской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охрана голотурий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начало промышленного лова
</a:t>
            </a:r>
            <a:pPr algn="l" indent="0" marL="0">
              <a:lnSpc>
                <a:spcPct val="130039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освоение морей привело к массовому вылову голотурий, что вызвало снижение численности многих видов.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введение квот и 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появились ограничения на вылов и охранные меры, направленные на сохранение популяций и биологических ресурсов.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— создание морских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заповедные территории, где запрещён промышленный лов и проводятся научные исследования по восстановлению численности.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организации координируют мониторинг и защиту голотурий, акцентируя внимание на угрозах от климатических изменений и загрязнения морей.
</a:t>
            </a:r>
            <a:endParaRPr lang="en-US" sz="11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голотурий составляет от 10 до 15 лет, что является внушительным сроком для морских беспозвоночных.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издавать звуки при раздражении, отпугивая хищников необычными акустическими эффектами.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голотурии применялись в Японии и Китае как природное удобрение благодаря высокому содержанию органических веществ.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необычные свойства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Голотурии: ключевые участники морской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играют важнейшую роль в экосистемах, поддерживая экологическое равновесие и обеспечивая бесценные научные и практические знания для человека.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2026-05-08T21:14:41Z</dcterms:created>
  <dcterms:modified xsi:type="dcterms:W3CDTF">2026-05-08T21:14:41Z</dcterms:modified>
</cp:coreProperties>
</file>