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жизнь дерева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может стать вещью, которая служит людям снова и снова.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 много лет, а потом превращается в нужные предметы для дома, школы и улицы. Даже обычные сосна, берёза и ель приносят людям пользу и помогают природе.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леса до полезной вещи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растёт медленно, зато долго приносит пользу: и как материал, и как защитник природы.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древесины может удерживать около тонны углекислого газа, поэтому лес помогает не только людям, но и климату.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м³
</a:t>
            </a:r>
            <a:endParaRPr lang="en-US" sz="700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теме «Окружающий мир»; экологические справочники по хранению углерода в древесине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в доме человека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приятно трогать рукой, оно кажется тёплым даже в прохладную погоду. Поэтому из него делают предметы, которые должны создавать дома уют и спокойствие.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 уютный материал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делают столы, стулья, двери и полки. Такие предметы помогают в жизни каждый день, потому что дерево хорошо выдерживает нагрузку и служит долго.
</a:t>
            </a:r>
            <a:endParaRPr lang="en-US" sz="1354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вещи для быта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Деревянный дом показывает, как природный материал становится частью жизни человека. Он помогает сделать жильё удобным, красивым и знакомым с самого детства.
</a:t>
            </a:r>
            <a:endParaRPr lang="en-US" sz="1270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из дерева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используют не только дома. Из него делают лавочки, парты и разные полезные вещи для улицы, где важны прочность и аккуратный вид.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школы и улицы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ствол превращается в доски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6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дерево аккуратно спиливают. Это делают так, чтобы можно было получить нужный материал и не повредить лишние деревья вокруг.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7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Спиливание дерева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2478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 разделяют на брёвна и более удобные части. Так дерево легче перевозить и готовить к дальнейшей обработке.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478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Распил на брёвна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47354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Брёвна и доски сушат, чтобы они стали крепче и ровнее. После этого материал легче использовать для разных изделий.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47355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Сушка и обработка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6468399" y="2122800"/>
            <a:ext cx="1494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подготовленных досок делают мебель, коробки, игрушки и другие вещи. Обрезки тоже не пропадают: их пускают в дело отдельно.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6468400" y="1526925"/>
            <a:ext cx="14949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Новые изделия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проходит путь от леса к новой вещи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древесина используется поэтапно и может служить не один раз.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978" y="1453774"/>
            <a:ext cx="258038" cy="29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58874"/>
            <a:ext cx="284700" cy="28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87228" y="1453774"/>
            <a:ext cx="258038" cy="294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делают бумагу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древесной массы получают бумагу, на которой печатают книги, делают тетради и альбомы. Без дерева не было бы многих привычных школьных вещей.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 книги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бумаги и картона делают коробки, пакеты и упаковку для товаров. Она помогает защищать вещи при хранении и перевозке, оставаясь лёгкой и удобной.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газеты, тетради и картон можно сдавать отдельно. Из них снова делают бумагу, а значит, лесу не приходится работать зря.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Макулатура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бумагу используют бережно и отправляют на переработку, деревьев срубают меньше. Это помогает сохранять леса для животных, растений и людей.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лес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Полка для любимых мелочей
</a:t>
            </a:r>
            <a:pPr algn="ctr" indent="0" marL="0">
              <a:lnSpc>
                <a:spcPct val="100000"/>
              </a:lnSpc>
              <a:buNone/>
            </a:pPr>
            <a:r>
              <a:rPr lang="en-US" sz="116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доска может превратиться в аккуратную полку для книг, игрушек или маленьких коробочек. Дерево легко шлифовать и красить, а его рисунок делает вещь особенно тёплой и красивой. В мастерской такая полка выглядит как маленькая победа над скучным мусором.
</a:t>
            </a:r>
            <a:endParaRPr lang="en-US" sz="1167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или рамка своими руками
</a:t>
            </a:r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обрезков часто получаются кормушки для птиц, рамки для фотографий и карандашницы. Даже небольшая деталь может стать полезной и радовать глаз. В мастерской рядом лежат инструменты, а рядом уже стоит готовая вещь, которой дали новую жизнь.
</a:t>
            </a:r>
            <a:endParaRPr lang="en-US" sz="1147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старой доски — новая поделка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древесину важно беречь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дерево используют повторно, в мусор попадает меньше больших и тяжёлых вещей. Это помогает делать двор, дом и школу чище и аккуратнее.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создание деревянной вещи уходит труд людей, время и энергия. Когда предмет чинят или переделывают, всё это не пропадает зря и служит дальше.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труда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бережнее мы обращаемся с древесиной, тем меньше нужно спиливать новых деревьев. А лес нужен зверям, птицам, насекомым и, конечно, людям.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леса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мебель может служить снова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Осмотреть вещь
</a:t>
            </a:r>
            <a:pPr algn="l" indent="0" marL="0">
              <a:lnSpc>
                <a:spcPct val="100000"/>
              </a:lnSpc>
              <a:buNone/>
            </a:pPr>
            <a:r>
              <a:rPr lang="en-US" sz="27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что можно исправить: ножку, крышку, полку или ручку. Иногда мебель выглядит усталой, но внутри ещё готова послужить.
</a:t>
            </a:r>
            <a:endParaRPr lang="en-US" sz="1448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Переделать по-новому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мебель уже не подходит, из неё можно сделать скамейку, ящик для игрушек или полку для книг. Так старая вещь получает другую полезную роль.
</a:t>
            </a:r>
            <a:endParaRPr lang="en-US" sz="1369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Починить и обновить
</a:t>
            </a:r>
            <a:pPr algn="l" indent="0" marL="0">
              <a:lnSpc>
                <a:spcPct val="100000"/>
              </a:lnSpc>
              <a:buNone/>
            </a:pPr>
            <a:r>
              <a:rPr lang="en-US" sz="2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вещь ремонтируют, шлифуют или красят. После этого шкаф, стул или стол снова становятся крепкими, красивыми и удобными для семьи.
</a:t>
            </a:r>
            <a:endParaRPr lang="en-US" sz="1369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Пользоваться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2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Отремонтированная мебель не спешит на свалку и ещё много лет помогает дома. Это разумно, экономно и очень по-хозяйски.
</a:t>
            </a:r>
            <a:endParaRPr lang="en-US" sz="145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Кубики, которые приятно держать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кусочек дерева может превратиться в весёлую игрушку. Из обрезков делают кубики и простые фигурки, которые удобно брать в руки. Они прочные, тёплые на ощупь и долго радуют детей.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из мастерской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 древесины часто становятся сувенирами и подарками. Мастер вырезает машинку, пазл или маленького зверя, а потом шлифует поверхность. Так обычная дощечка получает новый характер и дарит радость.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игрушки и подарки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из опилок и щепы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Топливные брикеты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Опилки прессуют в плотные брикеты, которые удобно хранить и перевозить. Их используют как топливо, потому что они хорошо горят и помогают не выбрасывать древесные остатки.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Щепу добавляют в хозяйственные нужды и используют там, где важны лёгкость и объём. Так дерево служит ещё раз, даже если от него остались только мелкие кусочки.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опилки и щепу применяют с пользой, на свалку попадает меньше мусора. Это значит, что почти каждая часть дерева находит своё дело.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 помогает дереву жить дольше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простых действий дома и в школе, которая уменьшает расход бумаги и бережёт деревянные вещи.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Макулатура и новая бумага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454450" y="19246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на заводе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Макулатуру очищают, размягчают и превращают в новую бумажную массу. Из неё делают листы, картонные коробки и упаковку.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70825" y="3462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дома и в школе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газеты, тетради и картон складывают отдельно. Это первый шаг, чтобы бумага не пропала зря и отправилась на переработку.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270825" y="3503051"/>
            <a:ext cx="2615400" cy="129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жизнь бумаги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бумага возвращается в магазины, школы и дома. Так расходуется меньше древесины, воды и места на свалках.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8950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63675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582125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саженцы рядом со взрослыми деревьями
</a:t>
            </a:r>
            <a:pPr algn="ctr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на участке не остаётся пусто навсегда. Здесь высаживают молодые деревца, которым нужен свет, вода и забота. Рядом стоят взрослые сосны и берёзы, а под ними уже тянутся вверх тонкие зелёные побеги.
</a:t>
            </a:r>
            <a:endParaRPr lang="en-US" sz="1186" dirty="0"/>
          </a:p>
        </p:txBody>
      </p:sp>
      <p:sp>
        <p:nvSpPr>
          <p:cNvPr id="8" name="Text 2"/>
          <p:cNvSpPr txBox="1"/>
          <p:nvPr/>
        </p:nvSpPr>
        <p:spPr>
          <a:xfrm>
            <a:off x="5172300" y="3099650"/>
            <a:ext cx="2437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продолжает расти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саженец — это будущая часть леса. Сегодня он ещё маленький, но через годы станет высоким деревом и будет давать тень, чистый воздух и дом для птиц. Так природа получает шанс на продолжение.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лес вместо спиленного дерева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744" y="1205853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6275" y="1248003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50" y="1205853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51869" y="1205853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дерева для людей и природы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58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древесины делают бумагу для тетрадей, книг и упаковки. Когда мы используем её разумно и сдаём макулатуру, леса тратятся медленнее.
</a:t>
            </a:r>
            <a:endParaRPr lang="en-US" sz="1589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 дом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помогает строить дома и делать столы, стулья, двери и лавочки. Такие вещи служат долго, если их беречь и вовремя чинить.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сувениры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дерева получаются кубики, фигурки и подарки. Они приятны на ощупь и радуют детей, а обрезки не пропадают зря.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нужен птицам, зверям и насекомым. Если древесину использовать осторожно, в лесу остаётся больше места для жизни и меньше мусора.
</a:t>
            </a:r>
            <a:endParaRPr lang="en-US" sz="15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факт о дереве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22800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полезный материал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дерево становится большим, из его ствола получают доски. Из них делают мебель, бумагу, игрушки и другие нужные вещи.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медленный рост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растёт много лет и всё это время набирает силу. Оно терпеливо тянется к солнцу, словно знает, что пригодится людям позже.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35850" y="2348077"/>
            <a:ext cx="2688000" cy="17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снова польза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первой работы древесина может стать новой вещью или упаковкой. Значит, дерево умеет служить человеку не один раз.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сделать дома из старых материалов
</a:t>
            </a:r>
            <a:endParaRPr lang="en-US" sz="210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деревянных дощечек и старой коробки легко сделать кормушку. Она поможет птицам зимой, а ребёнку покажет, что полезная вещь может родиться почти из ничего.
</a:t>
            </a:r>
            <a:endParaRPr lang="en-US" sz="1261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Кормушка для птиц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Картонные втулки и небольшой ящик превращаются в удобный органайзер. В нём можно хранить карандаши, фломастеры и маленькие записки без лишнего беспорядка.
</a:t>
            </a:r>
            <a:endParaRPr lang="en-US" sz="1191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Органайзер для мелочей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тонких дощечек получается аккуратная рамка. Если добавить краску или узор, старая заготовка станет красивым украшением комнаты и подарком.
</a:t>
            </a:r>
            <a:endParaRPr lang="en-US" sz="1338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Рамка для фотографии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остатков дерева и картона делают коробочку для пуговиц, камешков или значков. Такая поделка хранит любимые мелочи и не даёт материалам скучать.
</a:t>
            </a:r>
            <a:endParaRPr lang="en-US" sz="1354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Коробочка для сокровищ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второй жизни дерева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посмотреть, нельзя ли предмет применить ещё раз. Иногда вещь достаточно просто почистить или переставить в другое место.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Отдать на переработку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 уже не служит, его отправляют на переработку. Так древесина получает новую форму, а мусора становится меньше.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как топливо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Остатки, которые нельзя превратить в новую вещь, иногда используют как топливо. Это помогает не терять пользу даже у самых маленьких обрезков.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Починить или переделать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вещь слегка испортилась, её можно отремонтировать. А если она стала старой для одной задачи, из неё делают другую полезную вещь.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умеет жить дважды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не заканчивает свою работу после первого дела. Оно может стать книгой, стулом, игрушкой или новой упаковкой, а значит, приносит пользу снова и снова.
</a:t>
            </a:r>
            <a:endParaRPr lang="en-US" sz="4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2026-05-25T19:26:05Z</dcterms:created>
  <dcterms:modified xsi:type="dcterms:W3CDTF">2026-05-25T19:26:05Z</dcterms:modified>
</cp:coreProperties>
</file>