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«Житие преподобного Сергия»: святой, книга, эпоха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святого, ставшая духовным символом Руси XIV века.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Епифаний Премудрый написал житие после смерти Сергия, опираясь на память современников и монастырскую традицию. Текст возник в эпоху Московской Руси, когда особенно ценились монастыри, книжность и духовный авторитет.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жития и время его создания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Сергий Радонежский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Сергий Радонежский, в миру Варфоломей, родился около 1314 года в Ростовской земле. В житии он показан как человек, с ранних лет стремившийся к молитве и тихой, сосредоточенной жизни.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он принял монашество и основал Троицкий монастырь под Радонежем. Это место стало не только обителью, но и важным духовным центром, вокруг которого собирались ученики и последователи.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Епифания Сергий — не только основатель монастыря, но и наставник, который помогал людям примером смирения, трудолюбием и верностью Богу. Именно так складывается его образ святого.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Епифанию важно показать внутренний мир героя: терпение, доброту, стойкость и верность своему пути. Чудеса в тексте служат не украшением, а подтверждением его духовной силы.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Епифаний был образованным книжником и умел писать торжественно, внимательно подбирая каждое слово. Его стиль делает рассказ не просто биографией, а высоким духовным произведением.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соединяет библейские образы, похвальный тон и точные житейские детали. Благодаря этому Сергий предстает живым человеком, а не только идеальным святым из книги.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Епифаний Премудрый как автор жития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построено житие Сергия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эпизодов показывает путь героя от детства к святости.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Варфоломея и чудо обучения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эпизод показывает, что будущий святой был отмечен Богом с ранних лет. Для анализа важно, что чудо связано не с силой, а со смирением, верой и готовностью принять помощь свыше.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Варфоломей долго не мог освоить грамоту, и это казалось ему большой трудностью. Встреча со старцем становится поворотным моментом: мальчик начинает понимать книги и учение.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54" y="2511713"/>
            <a:ext cx="363825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31063"/>
            <a:ext cx="502200" cy="44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95495"/>
            <a:ext cx="502200" cy="40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лес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Сергий уходит в лесную пустынь вместе с братом Стефаном. Этот шаг показывает его желание жить в уединении, молиться и полностью посвятить себя Богу.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Келья и храм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строит келью и церковь во имя Святой Троицы. Труд становится частью духовной жизни, а не просто бытовой необходимостью.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ученики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к Сергию начинают приходить ученики, ищущие его совета и примера. Вокруг него складывается братская община, основанная на послушании и взаимной поддержке.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Монастырь как центр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возникает монастырь, который постепенно становится важным духовным центром Северо-Восточной Руси. Его значение выходит далеко за пределы одной обители.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в пустынь и начало монастыря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ценности Епифаний ставит в центр рассказа о святом.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акценты связаны с внутренним подвигом Сергия: смирением, трудом и служением людям. Остальные темы раскрывают смысл этого подвига.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преподобного Сергия, Епифаний Премудрый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жития Сергия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Сергия и их проявления в житии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характер святого раскрывается через поступки и эпизоды текста.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Сергий предстает святым не по словам, а по поступкам: его добродетели видны в служении, труде и помощи людям.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преподобного Сергия, Епифаний Премудрый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чудеса связаны с исцелениями, помощью ученикам и знамениями, которые подтверждают особую близость Сергия к Богу. Они не выглядят случайными или внешними.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чудотворца в житии помогает понять его любовь к людям. К нему приходят за советом и надеждой, а чудеса становятся знаком духовной заботы о каждом человеке.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Епифаний показывает, что чудо рождается из молитвы, терпения и чистой жизни святого. Поэтому главное в Сергии — не удивлять людей, а поддерживать их в трудный момент.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Чудеса в житии и их смысл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создавалось в эпоху ордынской зависимости, когда русские земли искали опору в вере, единстве и авторитете духовных наставников, способных укрепить людей.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Сергий в тексте показан не только монахом, но и нравственным ориентиром. Его слово помогает князьям думать не о личной выгоде, а о общем благе.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имеет благословение Дмитрия Донского перед Куликовской битвой 1380 года. Этот эпизод связывает святого с идеей собирания Руси и надежды на победу.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читателя жития Сергий становится символом духовной силы народа. Через его образ автор показывает, что исторические испытания преодолеваются верой, согласиям и ответственностью.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Сергий и история Руси XIV века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Троице-Сергиев монастырь как центр духовной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молитвы и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житии монастырь возникает как тихое пространство подвижничества, где молитва соединяется с ежедневным трудом. Здесь особенно ценятся простота, порядок и братское согласие.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Община, которая выросла вокруг святого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эта обитель стала одним из главных духовных центров Руси. Она связала вокруг себя книжность, иконопись и представление о жизни по христианскому закону.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смыслы повторяются в тексте чаще и формируют образ святого для читателя.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выходят молитва и послушание: именно они задают тон всему повествованию и делают Сергия духовным примером.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жития Епифания Премудрого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жития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использует библейские образы и слова, знакомые по церковной традиции. Так житие звучит возвышенно и связывается с миром священной истории.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Епифаний пишет торжественно, словно создаёт не обычный рассказ, а похвальное слово. Благодаря этому Сергий воспринимается как особенно значимая личность для всей Руси.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его стиля характерны длинные фразы, повторения и книжные выражения. Они замедляют чтение и помогают сосредоточиться на главных духовных смыслах текста.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Епифаний не отказывается от конкретных деталей: труда, дороги, лесной кельи, общения с людьми. Именно они делают образ святого живым и убедительным.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Епифания Премудрого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черты святого раскрываются в поступках и что они означают для христианского идеала.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Святость в житии раскрывается через конкретные дела, а не через положение или славу. Сергий показан как пример самоотверженного служения.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жития Епифания Премудрого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Житийный идеал в образе Сергия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житие важно для древнерусской культуры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закрепило образ Сергия как одного из самых почитаемых русских святых. Для людей того времени он стал примером монашеской жизни и духовной стойкости.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сохранило важные представления эпохи о добре, послушании, труде и помощи ближнему. Поэтому оно ценно не только как религиозный текст, но и как исторический источник.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памятник показал, как литература может хранить память о человеке и одновременно воспитывать читателя. В нём личный подвиг превращается в общий нравственный ориентир.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Сергия в иконах и поздней традиции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повлияло на то, как Сергия изображали в иконах, миниатюрах и поздних художественных образах. Обычно его показывают в монашеском одеянии со свитком или благословляющим жестом.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изображения продолжают главные идеи жития: смирение, мудрость и духовную силу. Благодаря этому образ святого остаётся узнаваемым и для последующих поколений.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житие строит образ святого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 в житии показывает путь Сергия от детского избранничества к общему духовному значению.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Епифаний показывает Сергия: как монаха, чудотворца или наставника? Ответ помогает понять, почему святой становится нравственным примером, а не просто героем рассказа.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чудо в житии всегда связано с молитвой, смирением и трудом? Этот вопрос помогает увидеть, что для автора духовная сила проявляется в повседневной жизни.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монастырь превращается в центр духовной жизни и поддержки людей? Здесь важно заметить, что обитель объединяет молитву, работу и братское согласие.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автор выбирает торжественный язык и библейские образы? Они подчеркивают высокую тему текста и показывают связь личной судьбы Сергия с историей Руси.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вопросы для анализа текста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Сергий Радонежский: святой, книга, эпоха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Епифания Премудрого соединяет историю, веру и нравственный пример. Оно показывает, как личный подвиг Сергия стал духовной опорой для Руси и важной частью её культуры.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2026-05-22T18:03:07Z</dcterms:created>
  <dcterms:modified xsi:type="dcterms:W3CDTF">2026-05-22T18:03:07Z</dcterms:modified>
</cp:coreProperties>
</file>