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Порядковое числительное как член предложения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 числительные называют порядок и роль в 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порядковые числительные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мы видим на уроках, в датах, названиях глав, этажей и заданий. Они помогают точно указать место предмета, события или действия среди других и сделать речь понятной и аккуратной.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Порядковое числительное показывает порядок предметов и отвечает на вопросы какой? какая? какое? какие?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по русскому языку: порядковые числительные обозначают порядок при счёте.
</a:t>
            </a:r>
            <a:endParaRPr lang="en-US" sz="677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обозначает не количество, а место предмета в ряду.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существительным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03107" y="188692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Порядковое числительное изменяется так же, как прилагательное: по роду, числу и падежу. Поэтому оно легко сочетается с существительным и образует с ним единое словосочетание.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2541873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сочетаниях числительное уточняет существительное по месту в ряду: первый класс, третья парта, четвёртое задание. Без существительного значение было бы менее точным и понятным.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4780629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 слову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 роль числительного, нужно задать вопрос от существительного. Если слово отвечает на вопрос какой? и поясняет предмет, оно обычно является определением.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7019408" y="18870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удобно видеть связь в простых примерах: третий ряд, третья парта, третье задание. Во всех случаях числительное помогает быстро понять, о каком именно предмете идёт речь.
</a:t>
            </a:r>
            <a:endParaRPr lang="en-US" sz="100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порядковое числительное является определением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в школьных текстах эта форма чаще всего стоит рядом с существительным и уточняет его место в ряду.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роль числительного зависит от контекста и слова, с которым оно связано.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синтаксическим функциям порядковых числительных.
</a:t>
            </a:r>
            <a:endParaRPr lang="en-US" sz="6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518933"/>
            <a:ext cx="5253300" cy="14832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Синтаксическая роль в примерах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 одно и то же слово ведёт себя в разных предложениях.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меняет синтаксическую функцию: слово может быть определением или частью сказуемого.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«Порядковое числительное как член предложения».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226" y="2362487"/>
            <a:ext cx="17535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0726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06501" y="2380727"/>
            <a:ext cx="204900" cy="1639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Порядковое числительное как определение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550577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Уточняет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Порядковое числительное показывает, какой именно предмет имеется в виду: пятый урок, седьмая страница, восьмое место. Оно помогает не перепутать один предмет с другим.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498603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на 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роли определения такое слово отвечает на вопрос какой? какая? какое? какие? Этот вопрос удобно задавать от существительного, к которому относится числительное.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446628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Связано с существительным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и существительное образуют смысловое и грамматическое единство. Они согласуются друг с другом, поэтому определить роль слова можно только в контексте всего словосочетания.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роль порядкового числительного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разборе предложения
</a:t>
            </a:r>
            <a:endParaRPr lang="en-US" sz="11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Порядковое числительное в составе сказуемого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23725" y="1747050"/>
            <a:ext cx="3687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типа он был первым или она стала второй числительное входит в именное сказуемое. Оно связано с подлежащим через связку и сообщает признак предмета по порядку.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3725" y="2913675"/>
            <a:ext cx="3687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числительное не зависит от существительного, поэтому его нельзя считать определением. Оно не уточняет предмет, а характеризует подлежащее как первого, второго или третьего по счёту.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23725" y="4080300"/>
            <a:ext cx="3687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порядку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роли числительное помогает описать результат, положение или итог действия: ученик оказался третьим. Значение остаётся тем же, но синтаксическая функция меняется.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порядкового числительного вместе с существительным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1000" y="1642521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изменение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Порядковое числительное склоняется вместе с существительным, которое оно поясняет. Поэтому в словосочетании формы слов совпадают по падежу: в первом классе, к третьей парте, о двадцатом уроке.
</a:t>
            </a:r>
            <a:endParaRPr lang="en-US" sz="1052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68347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смотреть на всю пару слов целиком. Если меняется существительное, изменяется и числительное: первый урок, первого урока, первому уроку. Так легче увидеть связь между словами.
</a:t>
            </a:r>
            <a:endParaRPr lang="en-US" sz="1090" dirty="0"/>
          </a:p>
        </p:txBody>
      </p:sp>
      <p:sp>
        <p:nvSpPr>
          <p:cNvPr id="12" name="Text 4"/>
          <p:cNvSpPr txBox="1"/>
          <p:nvPr/>
        </p:nvSpPr>
        <p:spPr>
          <a:xfrm>
            <a:off x="258450" y="372442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падежных форм помогает быстро определить, что числительное связано с существительным грамматически. Именно поэтому его так удобно разбирать в предложении вместе с тем словом, которое оно уточняет.
</a:t>
            </a:r>
            <a:endParaRPr lang="en-US" sz="104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2305" y="1318200"/>
            <a:ext cx="5679390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формы на одном примере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форма порядкового числительного изменяется вместе с существительным, которое она поясняет.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Падежная форма числительного зависит от существительного: они согласуются и изменяются вместе.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«Порядковое числительное как член предложения».
</a:t>
            </a:r>
            <a:endParaRPr lang="en-US" sz="69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порядковые числительные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94025" y="1903425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последовательность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порядковые числительные называют место предмета или события с большей точностью: двадцать первый, сто третий, тысяча девятьсот сорок пятый.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2924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часто используют в датах, названиях веков и нумерации: двадцать первый век, сорок пятый год, сто третий вопрос.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86448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синтаксическая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такое числительное обычно воспринимается как одно целое и чаще всего выступает единым определением при существительном.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употребляются порядковые числительные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учебной речи такие слова особенно заметны в расписании, заданиях и обозначении страниц, поэтому они встречаются почти каждый день.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порядковые числительные нужны там, где важно точно указать место, дату или номер объекта.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речи и учебных примеров, 2025.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порядковые числительные отличаются от количественных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отвечают на вопрос сколько? и показывают число предметов: три книги, семь тетрадей. Порядковые отвечают на вопрос какой? и называют место предмета в ряду.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821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обозначают количество, а порядковые — порядок. Поэтому слова две и второй не равны по значению: первое сообщает число, второе указывает на очередность.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1842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чаще связаны с числом предметов, а порядковые обычно уточняют существительное как определение. Это помогает не путать разряды и правильно разбирать предложение.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разборе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37900" y="188692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разряд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порядковое числительное принимают за количественное только потому, что оно содержит число. Но важно смотреть не на цифру, а на вопрос и значение слова в предложении.
</a:t>
            </a:r>
            <a:endParaRPr lang="en-US" sz="1103" dirty="0"/>
          </a:p>
        </p:txBody>
      </p:sp>
      <p:sp>
        <p:nvSpPr>
          <p:cNvPr id="11" name="Text 3"/>
          <p:cNvSpPr txBox="1"/>
          <p:nvPr/>
        </p:nvSpPr>
        <p:spPr>
          <a:xfrm>
            <a:off x="320926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не определить, к какому слову относится числительное. Без этой проверки трудно понять, является ли оно определением или входит в состав сказуемого.
</a:t>
            </a:r>
            <a:endParaRPr lang="en-US" sz="1103" dirty="0"/>
          </a:p>
        </p:txBody>
      </p:sp>
      <p:sp>
        <p:nvSpPr>
          <p:cNvPr id="12" name="Text 4"/>
          <p:cNvSpPr txBox="1"/>
          <p:nvPr/>
        </p:nvSpPr>
        <p:spPr>
          <a:xfrm>
            <a:off x="608061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вроде он первый или она вторая слово не зависит от существительного, поэтому его роль меняется. Контекст всегда помогает избежать неверного разбора.
</a:t>
            </a:r>
            <a:endParaRPr lang="en-US" sz="110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определить роль порядкового числительного в предложении без ошибок.
</a:t>
            </a:r>
            <a:endParaRPr lang="en-US" sz="11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518933"/>
            <a:ext cx="5253300" cy="14832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Порядковое числительное в разных предложениях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форма может выполнять разные синтаксические функции — это видно только по контексту.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числительного зависит от окружения: форма сама по себе не определяет роль.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«Порядковое числительное как член предложения».
</a:t>
            </a:r>
            <a:endParaRPr lang="en-US" sz="69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503" y="2547617"/>
            <a:ext cx="296887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1966" y="2547629"/>
            <a:ext cx="296887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86234" y="2547629"/>
            <a:ext cx="339300" cy="3393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правильно употреблять порядковые числительные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729278" y="2589450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дат и расписаний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помогают безошибочно называть даты, уроки и страницы. Благодаря им запись становится ясной, а события и задания легко различать.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704740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учебных текстах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параграфах, главах и упражнениях такие слова показывают последовательность. Это особенно важно в учебнике, где каждый номер указывает на конкретное место.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680215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путаницы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второй и двумя, третьим этажом и тремя этажами помогает точнее выражать мысль и избегать недоразумений в устной и письменной речи.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порядкового числительного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Порядковое числительное не считает предметы, а указывает их место в ряду: первый, второй, десятый. Оно отвечает на вопрос какой? и помогает точно назвать очередность.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573683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Связано с существительным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такое слово стоит рядом с существительным и согласуется с ним в роде, числе и падеже. Поэтому первый урок, первая парта и первое окно — разные формы одного признака.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3400316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 — определение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порядковое числительное обычно уточняет существительное и является определением. Оно помогает понять, о каком именно предмете идёт речь, без лишних пояснений.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23725" y="42269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быть частью сказуемого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числительное связано не с существительным, а со связкой, оно входит в состав сказуемого: он был первым. Тогда его роль в предложении меняется.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Порядковое числительное чаще всего уточняет существительное и выступает определением. Если внимательно задать вопрос, найти связь со словом и проверить согласование, определить его роль в предложении будет легко.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2026-05-28T04:16:19Z</dcterms:created>
  <dcterms:modified xsi:type="dcterms:W3CDTF">2026-05-28T04:16:19Z</dcterms:modified>
</cp:coreProperties>
</file>