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окружающая среда: обзор ключевых тем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природы: вызовы и возможности для устойчивого будущего.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динамика отношений человека с природой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природных ресурсов началось с первых людей. С развитием земледелия и городов влияние человека на природу значительно возросло, особенно во время индустриализации, что повлияло на современную экологическую ситуацию.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экология?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— наука о взаимоотношениях живых организмов, включая человека, с окружающей средой. Она изучает, как растения, животные и микроорганизмы взаимодействуют с природными факторами.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состоят из биотических элементов (растения, животные, бактерии) и абиотических факторов — таких как воздух, вода, минералы и температура, которые вместе создают среду обитания.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искусственные 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экосистемы — леса и луга, где природная жизнь развивается без вмешательства человека. Искусственные — аквариумы и сельскохозяйственные поля, созданные и управляемые человеком.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экологии и экосистем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оболочки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оболочка, гидросфера — вода, литосфера — земная кора и биосфера — живая оболочка. Все они взаимосвязаны и формируют окружающую среду.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Выхлопные газы и промышленные выбросы ухудшают качество воздуха, вызывая кислотные дожди и изменение климата, что оказывает влияние на все живое.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водной и почвенной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загрязняют реки и озера, а эрозия и химическое воздействие ухудшают плодородие почв, нарушая природные экосистемы и снижая их устойчивость.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среды и воздействие человека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природу: примеры изменений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Урбанизация сужает природные территории и увеличивает объем отходов, меняя ландшафт и биологическое разнообразие. Новые города требуют ресурсов и меняют экосистемы.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Создание водохранилищ изменяет естественные речные экосистемы и микроклимат, что влияет на растения и животных. Эти изменения несут как положительные, так и отрицательные эффекты.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пользой и вредом от человеческой деятельности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действия: озеленение городов, восстановление парков, создание заповедников и национальных парков поддерживают экологическое равновесие и улучшают качество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последствия включают загрязнение, утрату биоразнообразия и деградацию почв, которые подчеркивают необходимость ответственного обращения с природой и устойчивого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экологическая нагрузка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численности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население Земли достигает 8 миллиардов человек, что увеличивает потребность в пище, воде, энергии и жилых площадях, усиливая давление на природные ресурсы.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населения живет в городах, расширение которых сокращает площади природных экосистем, что приводит к потере биоразнообразия и изменению ландшафтов.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ресурсов и его экологический след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источников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 делятся на невозобновляемые (уголь, нефть, газ) и возобновляемые (солнце, ветер, вода), влияя по-разному на окружающую среду с точки зрения загрязнения и устойчивости.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сжигание ресурсов приводят к загрязнению среды, разливам нефти, выбросам углекислого газа, вызывающим глобальное потепление и разрушению озонового слоя.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экологические вызовы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Изменение климата усиливает парниковый эффект, приводя к повышению средней температуры и необычным погодным условиям, что негативно сказывается на экосистемах и людях.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Массовое исчезновение видов и загрязнение океанов пластиком угрожает биологическому разнообразию и устойчивости природных систем, требуя срочных мер охраны природы.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загрязнители воздуха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обеспечивают до 40% всех вредных выбросов, включая углекислый газ и оксиды серы, ухудшая качество воздуха и здоровье населения.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загрязнение городов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около 70% загрязнителей воздуха исходят от автомобилей. Выбросы оксидов азота и твердых частиц способствуют развитию респираторных заболеваний.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улучшению качества воздуха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загрязнением используются фильтры на производствах, переход на электромобили и сокращение использования угля и нефти, что снижает вредное воздействие на окружающую среду.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загрязнения воздуха: источники и решения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стоки как источник загрязнения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сбрасывают в реки и озера отходы, содержащие химические вещества и тяжелые металлы. Это ухудшает качество воды, нарушая экосистемы и угрожая здоровью человека.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сельскохозяйственных удобрений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пестициды, попадая с полей в водоемы, вызывают эвтрофикацию — избыточный рост водорослей, что приводит к дефициту кислорода и гибели рыб и других водных организмов.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и химикатов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нефтепроводах и производственных объектах вызывают загрязнение водоемов ядовитыми веществами. Такое воздействие наносит длительный урон экосистемам и требует дорогостоящих мер очистки.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водоемов: причины и последствия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почвы и меры по её охране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почвы включают эрозию, засоление и загрязнение токсичными веществами, что снижает её плодородие и угрожает сельскому хозяйству. Эти процессы ведут к утрате ценных земель.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почв применяют севооборот, уменьшают использование пестицидов и создают защитные лесополосы. Такие меры способствуют сохранению плодородного слоя и устойчивому развитию аграрных территорий.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отходы и их влияние на природу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Объемы бытовых отходов увеличиваются из-за массового потребления и индустриализации, что создает проблему накопления мусора и загрязнения окружающей среды. 2. В России ежегодно образуется свыше 65 миллионов тонн твердых отходов, требующих эффективной утилизации.
</a:t>
            </a:r>
            <a:endParaRPr lang="en-US" sz="974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Современные методы обращения с отходами включают раздельный сбор, переработку и снижение количества упаковки. 2. Эти меры помогают сократить нагрузку на природу и повысить эффективность использования ресурсов, уменьшая загрязнение.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глобальной вырубки лесов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Лесозаготовки для промышленности, расширение сельскохозяйственных угодий и урбанизация приводят к сокращению лесных массивов. Ежегодно исчезает около 10 миллионов гектаров леса, что негативно влияет на климат и биоразнообразие.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лесных пожаров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 масштабные лесные пожары уничтожают огромные площади лесов, уменьшая их способность поглощать углекислый газ и обеспечивать среду обитания для многих видов животных и растений.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восстановлению лесов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восстановления создаются программы посадки новых деревьев, охраняются заповедные территории и вводятся законы против незаконной вырубки. Эти инициативы помогают сохранить экосистемы и поддерживать природный баланс.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и их восстановление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редких видов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РФ под охраной находится свыше 12 тысячи редких и исчезающих видов животных и растений, что отражено в Красной книге страны. Это отражает необходимость защиты биологического разнообразия.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редких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— потеря среды обитания, браконьерство и изменение климата. Примерами являются амурский тигр и зубр, которым требуется постоянный охранный режим для спасения.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восстановление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 и национальные парки, вводятся ограничения на охоту и вырубку. Эти меры способствуют стабилизации популяций и восстановлению численности редких растений и животных.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 и Красная книга России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на службе экологии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помогают снизить загрязнение — фильтрация выбросов, замена ископаемого топлива на солнечную и ветровую энергию. Это уменьшает вредное воздействие на атмосферу и водные ресурсы.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 переработки отходов и повторного использования материалов сокращает мусор и экономит ресурсы. Российские и мировые компании активно внедряют такие инженерные решения в повседневную практику.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движения и роль волонтерства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России более 13 тысяч экологических организаций активно проводят акции по очищению территорий и высадке деревьев. 2. Волонтерские инициативы способствуют улучшению состояния природы и повышают общественное сознание.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Экологические кампании информируют население о проблемах окружающей среды и способах помощи природе. 2. Совместные усилия граждан и организаций усиливают эффективность защитных мероприятий и способствуют устойчивому развитию.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предмета «Экология» в школах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больше школ включают в программу экологические уроки, где учащиеся изучают законы природы и способы защиты окружающей среды, формируя экологическую культуру с ранних лет.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принимают активное участие в акциях по очистке территорий и посадке деревьев, что помогает им осознать важность личного вклада в охрану природы и развивает чувство ответственности.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 конкурсы для развития интереса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типа «Зеленая Россия» стимулируют творческий подход к решению экологических проблем, вовлекая школьников в исследовательскую и просветительскую деятельность.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вклад школьников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в защиту окружающей среды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может помочь природе: сортировать мусор, экономить воду и электричество, участвовать в экологических мероприятиях и распространять знания среди близких и друзей.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действия, такие как отказ от пластиковых пакетов, выбор экологичных товаров и уход за растениями, снижают нагрузку на окружающую среду и формируют полезные привычки.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человека и природы — залог устойчивости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тесно связаны, и только совместные усилия позволят сохранить землю для будущих поколений. Ответственное поведение каждого укрепляет экологическое равновесие планеты.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2026-05-09T11:51:17Z</dcterms:created>
  <dcterms:modified xsi:type="dcterms:W3CDTF">2026-05-09T11:51:17Z</dcterms:modified>
</cp:coreProperties>
</file>