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населения от последствий наводнений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быстром подъёме воды и сохранить безопасность?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наводнения важны для школьников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случаются и в России: весной, после ливней и при резком таянии снега. Опасны не только вода и течение, но и разрушенные дороги, провода и размытый грунт.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наводнений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Продолжительные сильные дожди переполняют реки и ручьи, особенно если почва уже не впитывает влагу. Вода быстро выходит на низкие участки и затапливает дворы, улицы и поля.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наводнение вызывают прорыв дамбы, переполнение ливневой канализации или штормовой нагон воды у моря. Несколько причин могут совпасть, и тогда вода прибывает особенно быстро.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резком таянии снега и ледовых заторах на реках поток воды усиливается за короткое время. Уровень может подняться внезапно, поэтому опасность нередко возникает почти без подготовки.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риск затопления выше всего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расположен участок, тем быстрее на нём скапливается вода и тем сложнее её отвести.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риск связан с естественным накоплением воды в низких местах и рядом с руслами рек.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ОБЗР и типовых зон затопления.
</a:t>
            </a:r>
            <a:endParaRPr lang="en-US" sz="13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приближающейся опасности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берег ещё виден, а через несколько часов вода уже подходит к дороге. На улицах появляются лужи, которых раньше не было, и течение становится заметно сильнее, чем обычно.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на глазах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темнеет, в ней видны ветки, трава и мусор, а на грунте появляются трещины. Люди замечают затопленные дворы и знак опасности, после чего спокойно уходят в безопасное место.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несёт мусор и предупреждает о беде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предупреждение о наводнении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оповещения и действий населения при угрозе подъёма воды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75" y="3217325"/>
            <a:ext cx="3285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2688" y="3217325"/>
            <a:ext cx="3285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собрано заранее
</a:t>
            </a:r>
            <a:endParaRPr lang="en-US" sz="3100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 и нескоропортящиеся продукты нужны, чтобы переждать эвакуацию без лишних выходов и поиска магазинов. Запас лучше держать в удобной сумке или рюкзаке.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и еды
</a:t>
            </a:r>
            <a:endParaRPr lang="en-US" sz="1300" dirty="0"/>
          </a:p>
        </p:txBody>
      </p:sp>
      <p:sp>
        <p:nvSpPr>
          <p:cNvPr id="17" name="Text 4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с полной зарядкой, номера родителей, свисток и запасная одежда помогают не потеряться и дождаться помощи. Для школьника полезно держать рядом и необходимые личные лекарства.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 личные вещи
</a:t>
            </a:r>
            <a:endParaRPr lang="en-US" sz="1300" dirty="0"/>
          </a:p>
        </p:txBody>
      </p:sp>
      <p:sp>
        <p:nvSpPr>
          <p:cNvPr id="19" name="Text 6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Фонарик, батарейки и зарядное устройство нужны, когда электричество отключают заранее или оно пропадает во время паводка. Свет помогает безопасно собрать вещи и передвигаться в темноте.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заряд
</a:t>
            </a:r>
            <a:endParaRPr lang="en-US" sz="1300" dirty="0"/>
          </a:p>
        </p:txBody>
      </p:sp>
      <p:sp>
        <p:nvSpPr>
          <p:cNvPr id="21" name="Text 8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 важные бумаги лучше хранить в водонепроницаемом пакете. Так их легче взять с собой быстро и не повредить, если вокруг уже есть вода.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
</a:t>
            </a:r>
            <a:endParaRPr lang="en-US" sz="1300" dirty="0"/>
          </a:p>
        </p:txBody>
      </p:sp>
      <p:sp>
        <p:nvSpPr>
          <p:cNvPr id="23" name="Text 10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быть самые нужные средства первой помощи и лекарства, если их принимает кто-то из семьи. Это помогает быстро реагировать на небольшие травмы и недомогание.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до, во время и после паводка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этапа свои правила безопасности: подготовка, защита и осторожность после спада воды.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Заранее подготовка, правильное поведение во время подъёма воды и осторожность после неё снижают риск травм и ошибок.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безопасности при паводке по материалам ОБЗР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дома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угрозе затопления нужно закрыть окна и двери, поднять вещи и документы выше уровня воды, а также заранее подготовить аптечку. Это уменьшает потери и ускоряет выход из дома.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выйти невозможно, лучше подняться на верхний этаж и ждать спасателей. Нельзя паниковать, открывать лишние двери или самостоятельно идти в воду без необходимости.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Газ, электричество и воду следует отключить только так, как это разрешено взрослыми и инструкцией. Подвал и нижние этажи становятся особенно опасными, если вода начинает прибывать очень быстро.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на улице и в транспорте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переходить, переезжать на велосипеде или машине поток воды, даже если он кажется неглубоким. Под водой могут быть ямы, камни, люки и другие скрытые опасности.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по затопленной местности нужно держаться сухих и возвышенных участков. Если путь перекрыт, лучше остановиться и ждать безопасного указания взрослых или спасателей.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опасны мосты, подземные переходы, канавы и места рядом с оборванными проводами. В таких зонах вода течёт сильнее, а риск травм и поражения током выше.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снижает риск травм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человек получает сигнал и покидает опасную зону, тем меньше вероятность попасть в поток воды и травмироваться.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оповещение и эвакуация до подъёма воды; остальные меры важны как дополнительная защита.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общие правила безопасности при наводнении.
</a:t>
            </a:r>
            <a:endParaRPr lang="en-US" sz="13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помощь и сопровождение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важно давать короткие и спокойные указания, держать рядом и заранее объяснять, куда идти. При сборе вещей им часто нужна помощь взрослого.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подростки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них особенно значимы лекарства, документы, удобный маршрут и сопровождение. Нельзя оставлять таких людей без внимания даже на короткое время.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Пожилые люди и люди с инвалидностью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эвакуации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поведения при угрозе паводка и эвакуации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пункты временного размещения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дают сухое место, питьевую воду, питание и возможность связаться с родными. Это помогает спокойно переждать опасный период.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осматривают тех, кому стало плохо, а взрослые следят за детьми и подростками. Так снижается риск потерять кого-то в суматохе.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пункте важно соблюдать порядок, не мешать работе спасателей и сразу сообщать о плохом самочувствии или отсутствии близких.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Самовольно уходить нельзя: спасатели должны знать, где находится каждый человек, чтобы при необходимости быстро оказать помощь.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последствия наводнений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схода воды часто остаются ил, грязь и испорченные вещи, поэтому восстановление занимает много времени.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страдают жильё, инфраструктура и качество воды; именно они замедляют возвращение к обычной жизни.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6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последствий паводков по материалам ОБЗР и правилам гражданской защиты.
</a:t>
            </a:r>
            <a:endParaRPr lang="en-US" sz="13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паводка нельзя пить любую воду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наводнения вода может содержать бактерии, грязь, химические вещества и топливо. Даже прозрачная жидкость не всегда безопасна для питья.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из затопленного помещения часто приходится выбрасывать, потому что на них попадают грязь, микробы и следы сточных вод.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можно только кипячёную, бутилированную или проверенную специалистами воду. Обычная колодезная или из-под крана без проверки тоже может быть опасной.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класса и школы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действий помогает не терять время и точно выполнять указания взрослых.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школе — точный учёт детей, организованное движение и немедленное выполнение команд взрослых.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эвакуации и требования безопасности при ЧС.
</a:t>
            </a:r>
            <a:endParaRPr lang="en-US" sz="134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готовность семьи к наводнению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готовится заранее: проверяет связь, распределяет обязанности и держит документы в одном месте. Это экономит минуты в критический момент.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продуманы действия дома, тем увереннее семья реагирует на опасность и тем меньше спешки при эвакуации.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рекомендации по семейной подготовке к чрезвычайным ситуациям.
</a:t>
            </a:r>
            <a:endParaRPr lang="en-US" sz="134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597" y="3217325"/>
            <a:ext cx="3285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наводнений в городе
</a:t>
            </a:r>
            <a:endParaRPr lang="en-US" sz="31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 опасных зонах лучше не допускать, потому что там риск затопления выше всего и последствия обычно тяжелее.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застройки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уровнем воды и тренировочные учения помогают службам и жителям действовать заранее, а не в последний момент.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 учения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отводит дождевую воду с улиц и помогает снизить подтопление дворов, дорог и низинных участков.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Ливневая канализация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русел рек, укрепление берегов и защита дамб уменьшают вероятность разлива воды и разрушения береговой линии.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и укрепление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Наводнение легче предотвратить, чем исправлять его последствия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заранее знать признаки опасности, выполнять команды спасателей и помогать тем, кто передвигается медленнее, можно сохранить здоровье, имущество и спокойствие семьи.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2026-05-21T00:21:26Z</dcterms:created>
  <dcterms:modified xsi:type="dcterms:W3CDTF">2026-05-21T00:21:26Z</dcterms:modified>
</cp:coreProperties>
</file>