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Россия на рубеже веков и путь к стабилизации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перемены в политике и экономике определили будущее России начала XXI века.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и переход к рыночной экономике вызвали масштабный кризис: спад производства, гиперинфляция и социальные потрясения определили эпоху. Новая Конституция 1993 года изменила политическую систему страны.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Россия в 1990-е годы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приватизация крупных предприятий по ваучерной схеме привела к неравномерному распределению собственности и возникновению новых экономических элит.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переходного периода 1990-х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Нестабильное законодательство и конфликты между ветвями власти осложняли реформы, вызывая массовую безработицу и сокращение социальных гарантий.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кризис проявился через рост смертности и снижение рождаемости, усугубляя социально-экономическую ситуацию в 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частной собственности в ведущих отраслях способствовало формированию среднего класса и появлению новых бизнес-структур.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социальная трансформация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Коммерциализация образования и медицины изменила доступ населения к социальным услугам, увеличив социальное напряжение.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претерпел структурные изменения, вызвав рост нестабильности и снижение гарантий занятости для многих россиян.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Повысился разрыв между богатыми и бедными, что усугубило социальное расслоение и вызвало общественное недовольство.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1993 года закрепила президентский тип республиканского правления с многопартийной системой и разделением властей.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новой политической системы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создание институтов гражданского общества: неполитические организации, профсоюзы и объединения получили развитие.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силы начали активное участие в парламентской деятельности, становясь важной частью политического процесса.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налоговых поступлений создавали дефицит бюджета, задержки зарплат и пенсий стали частым явлением.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и социальные проблемы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социальных расходов ухудшало условия жизни уязвимых групп населения и снижало уровень социальной защиты.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коррупции подрывал доверие к власти и эффективность управления на всех уровнях.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самостоятельности регионов осложняло централизованное руководство и реализацию единой государственной политики.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120% ВВП
</a:t>
            </a:r>
            <a:endParaRPr lang="en-US" sz="2672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долг России достиг критического уровня, усложняя экономическую ситуацию и политическую стабильность.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Обслуживание долга составляло значительную часть бюджета, ограничивая возможности для социальных и инвестиционных программ.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государственной статистики РФ, 1998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Внешнеполитическая ситуация 1990-х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влияния на постсоветском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Россия утратила контроль над рядом республик и регионов, что негативно отразилось на её международных позициях и безопасности.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Чеченский конфликт и международный имидж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в Чечне существенно подорвали репутацию России на международной арене и вызвали критику за нарушение прав человека.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международными финансовыми институтами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острой нехватке бюджетных средств Россия активно взаимодействовала с МВФ и Всемирным банком, что позволило получить важные кредиты для стабилизации экономики.
</a:t>
            </a:r>
            <a:endParaRPr lang="en-US" sz="11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Усугубление кризиса перед дефолтом 1998 года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год: начало нестабильности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финансовых показателей сопровождалось сокращением объёма кредитования и ухудшением состояния банковской системы.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1998 года: усиление кризиса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Кредитные учреждения начали массово испытывать трудности с ликвидностью, ухудшилось обслуживание обязательств перед клиентами.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1998 года: дефолт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августа правительство объявило дефолт по внутренним обязательствам, что вызвало резкое падение курса рубля и ускоренный отток капитала.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1998 года: стабилизация рынка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первоначального шока экономика начала постепенно восстанавливаться, хотя последствия кризиса сохранялись на долгий период.
</a:t>
            </a:r>
            <a:endParaRPr lang="en-US" sz="11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рубля вызвал резкий рост инфляции, что значительно снизило покупательскую способность населения и ухудшило уровень жизни многих граждан.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кризиса 1998 года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ВВП и рост внешнего долга усилили бюджетные ограничения и замедлили экономическое развитие страны.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вырос, что усилило социальное напряжение и вызвало рост числа уязвимых слоев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1999 года Борис Ельцин неожиданно объявил о своей отставке, передав полномочия Владимиру Путину, что стало ключевым моментом для политической трансформации России.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переход: Ельцин — Путин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Путин сразу сосредоточил усилия на консолидации власти, усилении контроля над федеральными институтами и стабилизации политической обстановки после нестабильных 1990-х.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процесс создания исполнительной вертикали власти, обеспечившей централизованное управление и новую модель взаимодействия федерального центра с регионами.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вертикали власти сопровождалось введением федеральных округов с полпредами, что повысило контроль Москвы над регионами и позволило более эффективно координировать политику.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реформы начала 2000-х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реформа снизила ставку подоходного налога до 13%, что упростило систему и стимулировало экономическую активность населения и бизнеса.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Пенсионная реформа предусматривала частичное финансирование пенсионных накоплений через частные фонды, что стало нововведением в социальной политике страны.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2001 году принят Земельный кодекс, легализовавший частную собственность на землю и стимулировавший инвестиции в сельское хозяйство и строительство.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6–7%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составляли среднегодовые темпы роста экономики России в период с 2000 по 2008 год, свидетельствуя о значительном укреплении финансовых основ страны.
</a:t>
            </a:r>
            <a:endParaRPr lang="en-US" sz="1036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темпы экономического прироста обеспечили улучшение уровня жизни и рост национального производства в условиях постепенной стабилизации.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Росстата и Мирового банка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восстанавливала влияние в странах постсоветского пространства через экономическое и политическое сотрудничество, укрепляя свой региональный авторитет.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внешней политики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партнёрство с Китаем и Европейским союзом строилось на взаимовыгодных интересах, включая торговлю, энергетику и безопасность.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«Большой восьмёрке» и модернизация армии свидетельствовали о стремлении к возрождению международного статуса и укреплению обороноспособности.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доли населения с доходами ниже прожиточного минимума более чем вдвое отражает успехи в социальной поддержке и экономическом развитии.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и борьба с бедностью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заработные платы выросли втрое, что позволило улучшить уровень жизни и снизить социальное напряжение в обществе.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проекты в образовании и здравоохранении обеспечили модернизацию инфраструктуры и повышение качества предоставляемых услуг.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Жилищное строительство стало одним из приоритетов государства, увеличив доступность жилья для различных категорий граждан.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независимых СМИ значительно выросло, способствуя разнообразию мнений и развитию гражданского диалога.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гражданские институты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организации и молодёжные движения расширили своё влияние, вовлекая граждан в социальные и волонтёрские инициативы.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фиксировались ограничения свободы слова и давление на оппозиционные силы, что сказывалось на качестве политической конкуренции.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контрактную основу комплектования армии повысил её профессионализм и уменьшил зависимость от призыва срочников.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и её результаты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финансирования позволило начать перевооружение и модернизацию техники, что значительно усилило обороноспособность сил.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боеготовности и авторитета армии укрепил национальную безопасность и повысил уровень доверия общества к вооружённым силам.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еврооблигаций обеспечило привлечение международных инвестиций и поддержку финансовой стабильности страны.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России с миром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ВТО в 2012 году создало новые возможности для расширения торговых связей и интеграции в глобальную экономику.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— нефти, газа и металлов — оставался одним из ключевых драйверов экономического развития и источником валютных поступлений.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НАТО и США отличались сложностью, характеризовались периодами сотрудничества и напряжённости по важным международным вопросам.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1999–2008 годов завершился укреплением экономических позиций и формированием стабильной вертикали государственной власти.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становления курса стабилизации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Запущены процессы технической модернизации и активной интеграции России в мировые экономические и политические структуры.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успехи, сохранялись вызовы: региональные социально-экономические неравенства и проблемные внешнеполитические отношения оставались важными задачами.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стабилизации для развития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кризисов и реализация реформ положили основу устойчивого развития, расширив возможности для модернизации и укрепления позиций России на мировой арене в XXI веке.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2026-05-11T06:30:10Z</dcterms:created>
  <dcterms:modified xsi:type="dcterms:W3CDTF">2026-05-11T06:30:10Z</dcterms:modified>
</cp:coreProperties>
</file>