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Группа Лишайники — удивительные симбиотические организмы
</a:t>
            </a:r>
            <a:endParaRPr lang="en-US" sz="2553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— союз гриба и водоросли, живущих вместе в природе.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«лишайник» ввёл Эрик Ахариус в XVIII веке. Позже, в XIX веке, Швенденер доказал, что лишайники — это двойной организм, состоящий из гриба и водоросли. Сегодня изучение лишайников охватывает их экологию, физиологию и ответ на воздействие окружающей среды.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в изучении лишайников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лишайника
</a:t>
            </a:r>
            <a:pPr algn="l" indent="0" marL="0">
              <a:lnSpc>
                <a:spcPct val="115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 — это тесный союз гриба и фотосинтезирующего организма, водоросли или цианобактерии. Вместе они образуют одно целое, где каждый элемент играет свою роль.
</a:t>
            </a:r>
            <a:endParaRPr lang="en-US" sz="1179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лишайники бывают корковыми, листоватыми и кустистыми. Каждая форма отличается строением и внешним видом, что помогает им приспосабливаться к разным условиям.
</a:t>
            </a:r>
            <a:endParaRPr lang="en-US" sz="1179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внешнего вида
</a:t>
            </a:r>
            <a:pPr algn="l" indent="0" marL="0">
              <a:lnSpc>
                <a:spcPct val="115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Корковые лишайники плотно сидят на субстрате, листоватые имеют пластинчатую форму, а кустистые напоминают маленькие ветвистые кустики, выступающие над поверхностью.
</a:t>
            </a:r>
            <a:endParaRPr lang="en-US" sz="1179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виды лишайников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Симбиоз: взаимодействие гриба и водоросли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 создает защитный покров лишайника, удерживает влагу и обеспечивает минеральное питание, поддерживая жизнедеятельность партнера.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Водоросль или цианобактерия выполняет фотосинтез, производя органические вещества, необходимые для питания обоих организмов.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тесное взаимодействие позволяет лишайникам выживать в экстремальных местах — от камней до пустынь и холодных тундр.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000" y="1244852"/>
            <a:ext cx="2692800" cy="21300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09200" y="1244852"/>
            <a:ext cx="2692800" cy="21300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25600" y="1244852"/>
            <a:ext cx="2692800" cy="213004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типа лишайников: различия и примеры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420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Накипные лишайники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20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лишайники плотно прилегают к поверхности, на которой растут, словно окрашивают камни. Они весьма устойчивы и встречаются в самых суровых условиях.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1092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Кустистые лишайники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1092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ветвистые структуры поднимаются над поверхностью, образуя стоячие побеги. Они распространены на почвах тундры и отличаются высокой декоративностью.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2256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Листоватые лишайники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2256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напоминающими листья пластинками, эти виды часто покрывают кору деревьев, создавая широкие лопасти и обеспечивая внешнее разнообразие.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300" y="1705003"/>
            <a:ext cx="4514400" cy="166634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форм лишайников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Форма, примеры, среда обитания и особенности каждой группы.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лишайников отражают адаптацию к разной среде и условиям обитания.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2022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лишайников: где их найти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растут на самых разнообразных поверхностях — от коры деревьев до камней и металлических крыш.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можно встретить от холодных арктических регионов до тёплых субтропических лесов по всему миру.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устойчивы к сильным перепадам температур и недостатку воды, что позволяет обитать в экстремальных условиях.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лишайники первыми заселяют бедные и обнажённые поверхности, участвуя в формировании экосистем.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по всему миру
</a:t>
            </a:r>
            <a:pPr algn="l" indent="0" marL="0">
              <a:lnSpc>
                <a:spcPct val="115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планете описано около 30 000 видов лишайников. Они встречаются практически везде, кроме самых экстремальных зон Антарктиды, демонстрируя широкую приспособленность.
</a:t>
            </a:r>
            <a:endParaRPr lang="en-US" sz="1179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в горах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регионы являются центрами разнообразия лишайников, где климат и рельеф создают различные условия для их развития.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Арктические пустыни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ледяных и каменистых арктических пустынях лишайники — одни из немногих организмов, способных выживать и приносить пользу экосистеме.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распространение лишайников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лишайников в экосистемах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способствуют разложению камней, формируя почву, что важно для зарождения растительных сообществ.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служат источником пищи для северных оленей и других животных в суровых климатах.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Удерживая влагу, лишайники создают микроклимат, поддерживающий существование мхов, беспозвоночных и микроорганизмов.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Индикатор чистоты воздуха: роль лишайников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175725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лишайники крайне чувствительны к загрязнению воздуха, особенно к диоксиду серы.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46700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или истощение лишайников на деревьях и скалах указывает на плохое состояние окружающей среды.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75725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 применяют лишайники для мониторинга и оценки качества атмосферного воздуха в городах и промзонах.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46700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разнообразных лишайников свидетельствует о чистоте воздуха и благополучии экосистемы.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загрязнения воздуха на лишайники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пособие по экологии, 2022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видов уменьшается при росте концентрации загрязнителей, особенно диоксида серы. Лишайники чувствительны к изменениям, что отражается в их разнообразии.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подтверждают, что загрязнение воздуха напрямую снижает как численность, так и видовое разнообразие лишайников.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000" y="1244852"/>
            <a:ext cx="2692800" cy="21300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09200" y="1244852"/>
            <a:ext cx="2692800" cy="21300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25600" y="1244852"/>
            <a:ext cx="2692800" cy="213004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и размножение лишайников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420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с помощью соредий и изидий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20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способны размножаться частями своего тела – соредиями и изидиями. Эти структуры легко отделяются и переносятся ветром, способствуя распространению особей.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1092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Медленный рост слоевища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1092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лишайников происходит очень медленно — всего от 0,5 до 2 мм в год. Это связано с суровыми условиями обитания и особенностями симбиоза между грибом и водорослью.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2256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через грибные споры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2256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Гриб, входящий в состав лишайника, образует споры, которые распространяются в окружающую среду. Для успешного формирования нового лишайника требуется встретить подходящий фотосинтезирующий партнёр.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питания и роста лишайников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38150" y="1694700"/>
            <a:ext cx="40146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Фотосинтезирующие клетки водорослей обеспечивают организм органическими веществами, которые поглощаются грибом для поддержания жизнедеятельности.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74875" y="3376500"/>
            <a:ext cx="8357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потребность в питании и способность адсорбировать влагу из воздуха способствуют их выживанию в экстремальных и нестабильных экологических условиях.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703950" y="1693225"/>
            <a:ext cx="393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питательные вещества поступают из атмосферных осадков и воздуха, что позволяет лишайникам расти даже на бедных каменистых и корковых субстратах.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лишайников к экстремальным условиям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могут переживать длительное высыхание, впадая в состояние покоя и восстанавливаться после увлажнения без вреда.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способны выдерживать экстремальные температуры и даже многократное замерзание без гибели клеток.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Вопреки ожиданиям, лишайники успешно прошли эксперименты в космосе, демонстрируя способность к восстановлению после воздействия открытого космического пространства.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как источник натуральных красителей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отдельных видов лишайников получают натуральные красители, например, лакмус, используемый при определении кислотности. Это важный ресурс для текстильной и химической промышленности.
</a:t>
            </a:r>
            <a:endParaRPr lang="en-US" sz="1025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 медицине и пищевой промышленности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Экстракты лишайников содержат антибактериальные вещества, а агар-агар, получаемый из них, применяется в пищевой промышленности как загуститель и стабилизатор.
</a:t>
            </a:r>
            <a:endParaRPr lang="en-US" sz="1035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 для северных оленей и использование в парфюмерии
</a:t>
            </a:r>
            <a:pPr algn="l" indent="0" marL="0">
              <a:lnSpc>
                <a:spcPct val="115000"/>
              </a:lnSpc>
              <a:buNone/>
            </a:pPr>
            <a:r>
              <a:rPr lang="en-US" sz="12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Кладония, или «олений мох», является важным питанием для северных оленей. Также некоторые лишайники используются в парфюмерии для создания ароматов.
</a:t>
            </a:r>
            <a:endParaRPr lang="en-US" sz="1165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и бытовое значение лишайников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в культуре и науке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традиционной медицине лишайники применялись для приготовления лечебных настоев, оказывающих противовоспалительное действие.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пословицы и легенды часто упоминают лишайники как символ стойкости и выживания в трудных условиях природы.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лихенометрии использует темпы роста лишайников для определения возраста горных пород и исторических памятников.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лишайников помогает исследовать изменения ландшафтов и экологические процессы на планете с течением времени.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угрозы и опасности для лишайников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выбросы загрязняющих веществ сильно влияют на численность и видовой состав лишайников в регионах с интенсивным производством.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сокращает естественные места обитания лишайников, особенно редких видов, нуждающихся в стабильных экосистемах.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климата приводят к смещению ареалов обитания и могут вызвать исчезновение отдельных видов, занесённых в Красную книгу.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000" y="1244852"/>
            <a:ext cx="2692800" cy="21300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09200" y="1244852"/>
            <a:ext cx="2692800" cy="21300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25600" y="1244852"/>
            <a:ext cx="2692800" cy="213004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охраняемые виды лишайников России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420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Алектория дубравная — редкий представитель лесных экосистем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20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вид лишайников встречается лишь в старых дубравных лесах и страдает от утраты местообитаний из-за вырубок и строительства.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1092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Лептотеция волнистая — узкоспециализированный лишайник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1092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вид встречается только на редких породах скал и требует особых экологических условий, поэтому включён в региональные Красные книги.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2256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Уснея длинная — признак незатронутых территорий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2256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Уснея длинная наблюдается в удалённых лесных массивах с чистым воздухом и стала объектом охраны в природных резерватах.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по сохранению лишайников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175725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выбросов промышленных загрязнителей улучшает качество воздуха и позволяет восстанавливаться популяциям лишайников.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46700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старовозрастных лесов важна для сохранения стабильных местообитаний и биоразнообразия лишайникового сообщества.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75725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заповедных территорий способствует охране редких и исчезающих видов, обеспечивая сохраняемость природных комплексов.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46700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просвещение и мониторинг помогают выявлять угрозы и принимают меры для долгосрочной охраны лишайников.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7636" y="177425"/>
            <a:ext cx="4262978" cy="496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8375" y="177425"/>
            <a:ext cx="4343100" cy="23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лишайников для природы и человека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200525" y="3648500"/>
            <a:ext cx="4266000" cy="132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— фундамент природы и индикаторы экологии, их защита нужна для поддержания биоразнообразия и устойчивости всех экосистем планеты.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2026-05-08T21:10:00Z</dcterms:created>
  <dcterms:modified xsi:type="dcterms:W3CDTF">2026-05-08T21:10:00Z</dcterms:modified>
</cp:coreProperties>
</file>