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тканей в организме человека: ключевые 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создают основу тела, управляя важными функциями и строением органов.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— это группы клеток с одинаковой функцией и структурой. Изучение тканей началось с микроскопии и важно для медицины и биологии, помогая понять здоровье и болезни организма.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ткани и почему они важны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— это совокупность клеток, объединённых общими функциями и межклеточным веществом, образующая основу органов.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тканей и их роль в строении органов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четыре основных вида тканей: эпителиальная, соединительная, мышечная и нервная, каждая с уникальной задачей.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формирует поверхности и защиту, а соединительная — опору и структуру органов.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отвечает за движение, а нервная — за передачу сигналов и координацию в организме.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25" y="1159739"/>
            <a:ext cx="1963200" cy="17676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2482" y="1159727"/>
            <a:ext cx="1963200" cy="17676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7956" y="1159727"/>
            <a:ext cx="1963200" cy="17676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3413" y="1159727"/>
            <a:ext cx="1963200" cy="176764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тканей и их особенности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06975" y="3695079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 покрывает тело и внутренние органы, защищая их от механических повреждений и инфекций. Он также участвует в секреции и всасывании веществ.
</a:t>
            </a:r>
            <a:endParaRPr lang="en-US" sz="1124" dirty="0"/>
          </a:p>
        </p:txBody>
      </p:sp>
      <p:sp>
        <p:nvSpPr>
          <p:cNvPr id="12" name="Text 3"/>
          <p:cNvSpPr txBox="1"/>
          <p:nvPr/>
        </p:nvSpPr>
        <p:spPr>
          <a:xfrm>
            <a:off x="406975" y="3155729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ткань: барьер и защита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254247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ткань: каркас и поддержка
</a:t>
            </a:r>
            <a:endParaRPr lang="en-US" sz="1375" dirty="0"/>
          </a:p>
        </p:txBody>
      </p:sp>
      <p:sp>
        <p:nvSpPr>
          <p:cNvPr id="14" name="Text 5"/>
          <p:cNvSpPr txBox="1"/>
          <p:nvPr/>
        </p:nvSpPr>
        <p:spPr>
          <a:xfrm>
            <a:off x="254247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обеспечивает структуру организма, включая кости и кровь, а также связывает разные органы и защищает их.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77953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ткань: движение и сила
</a:t>
            </a:r>
            <a:endParaRPr lang="en-US" sz="1375" dirty="0"/>
          </a:p>
        </p:txBody>
      </p:sp>
      <p:sp>
        <p:nvSpPr>
          <p:cNvPr id="16" name="Text 7"/>
          <p:cNvSpPr txBox="1"/>
          <p:nvPr/>
        </p:nvSpPr>
        <p:spPr>
          <a:xfrm>
            <a:off x="4677953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волокна сокращаются, позволяя телу двигаться, поддерживать позу и обеспечивать работу внутренних систем.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1340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ткань: управление и коммуникация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681340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передают сигналы между органами и мозгом, обеспечивая контроль движений, реакций и восприятия.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 эпителиальной ткани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эпителия тесно прилегают друг к другу, образуя прочный слой без сосудов, что защищает и отделяет органы от внешней среды.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расположение клеток
</a:t>
            </a:r>
            <a:endParaRPr lang="en-US" sz="1428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через диффузию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собственных сосудов компенсируется питанием посредством диффузии из соседних тканей, что обеспечивает жизнеспособность клеток.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регенерация и функция секреции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быстро обновляется и отвечает за образование различных секретов, таких как слизь и ферменты для защиты и обмена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5097" y="1336325"/>
            <a:ext cx="3184207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биологии и гистологии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особенности строения, основные функции и примеры расположения в организме каждого типа ткани.
</a:t>
            </a:r>
            <a:endParaRPr lang="en-US" sz="1266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и взаимодополнение тканей обеспечивают сложную организацию и стабильность организма.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типов тканей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тканей у животных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многоклеточные, такие как губки, не имели специализированных тканей, что ограничивало их функции и подвижность.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простейших к сложным структурам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эпителиальной и мышечной тканей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гидр появились первые эпителиальные и мышечные ткани, способные к движению и защите, что стало значительным эволюционным шагом.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нервной системы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более развитых животных, например медуз и червей, сформировалась нервная ткань, обеспечивающая быструю передачу сигналов и координацию движений.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эпителиальной ткани и её расположение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Однослойный эпителий бывает плоский (альвеолы лёгких), кубический (почечные канальцы) и цилиндрический (кишечник), выполняя роль обмена веществ.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Однослойный эпителий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Многослойный эпителий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Многослойный эпителий, например на поверхности кожи, служит мощной защитой от механических повреждений и проникновения микроорганизмов.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клетки эпителия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клетки имеют реснички в дыхательных путях для очистки воздуха, а другие выделяют слизь для защиты слизистой оболочки.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 покрывает внешние поверхности тела и выстилает дыхательные, пищеварительные и выделительные пути, обеспечивая защиту и барьерные функции.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железах эпителиальная ткань отвечает за производство важнейших секретов, таких как гормоны, ферменты, слюна и пот, поддерживая гомеостаз организма.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Локализация эпителиальной ткани в организме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защищает внутренние органы и поверхности тела от микробов, травм и химических воздействий.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особенности эпителиальной ткани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участвует в секреции различных веществ, обеспечивая связанную с обменом веществ деятельность организма.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эпителий отвечает за всасывание полезных веществ и восприятие раздражителей, что важно для адаптации и гомеостаза.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соединительной ткани и примеры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соединительная ткань состоит из разных клеток и волокон, создавая гибкую структуру. Она заполняет пространство между органами, удерживает жидкости и служит основой для кровеносных сосудов и нервов.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соединительная ткань: мягкая поддержка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ткань: твёрдый каркас тела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состоят из плотной соединительной ткани, которая поддерживает тело и защищает внутренние органы. Костная ткань обеспечивает опору для мышц, позволяя двигаться и сохранять форму.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— запас энергии и теплоизоляция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накапливает энергию, помогает сохранять тепло и защищает внутренние органы от механических повреждений. Она также участвует в регуляции обменных процессов в организме.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разные органы и обеспечивает структурную целостность тела за счёт прочных и эластичных волокон, создавая каркас для тканей и систем.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функции соединительной ткани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служит резервуаром энергии и участвует в сохранении постоянной температуры тела, защищая органы от холода.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 лимфа транспортируют кислород, питательные вещества, а также распределяют клетки иммунной системы, обеспечивая защиту 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мышечной ткани и их биологическая роль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прикрепляются к костям и обеспечивают произвольные движения тела. Они состоят из длинных многоядерных волокон, способных быстро сокращаться и генерировать силу.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мышечная ткань: сила и движение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мышечная ткань: работа внутренних органов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находятся в стенках внутренних органов и сосудов. Их непроизвольные сокращения контролируют перистальтику кишечника, кровоток и сокращение мочевого пузыря.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мышечная ткань: непрерывный ритм жизни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состоит из особых клеток, которые обеспечивают постоянные сокращения сердца, поддерживая непрерывное кровообращение и снабжение организма кислородом.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произвольные движения тела, позволяя выполнять действия по своему желанию и контролю мозга.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дыхание благодаря работе дыхательной мускулатуры, регулируя поступление воздуха в лёгкие.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сердечной мышцы обеспечивает циркуляцию крови, снабжая органы кислородом и питательными веществами.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перистальтике желудочно-кишечного тракта и регуляции кровотока через сосуды, обеспечивая нормальную работу органов.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мышечной ткани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компоненты нервной ткани и их роль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воспринимают и передают информацию с помощью электрических импульсов. Они формируют сложные сети в головном и спинном мозге, обеспечивая связь между разными частями тела.
</a:t>
            </a:r>
            <a:endParaRPr lang="en-US" sz="1157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— главные клетки передачи сигналов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клетки: поддержка и защита нейронов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 питают нейроны, защищают их от повреждений и помогают восстанавливать повреждённые участки нервной ткани, обеспечивая стабильную работу нервной системы.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система: связь с внешним миром
</a:t>
            </a:r>
            <a:endParaRPr lang="en-US" sz="1309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Периферические нервы передают сигналы от органов чувств к мозгу и от мозга к мышцам, обеспечивая контроль движений, восприятие и адаптацию к окружающей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обеспечивает быструю передачу сигналов, позволяя координировать движение, реакцию на раздражители и жизненно важные функции.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Посредством нервных импульсов регулируется работа внутренних органов и сложные процессы, включая память, эмоции и обучение.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нервной ткани ведут к нарушениям координации, мышечной слабости и различным заболеваниям нервной системы.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нервной ткани для жизнедеятельности организма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защищает, мышечная обеспечивает движение, соединительная поддерживает структуру, а нервная — координирует работу всех систем. Их взаимодействие обеспечивает жизнеспособность органов.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одной ткани нарушает функцию всего органа. Например, при переломе кости часто страдают мышечные волокна и кровеносные сосуды, что замедляет восстановление.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взаимодействия тканей в человеческом организме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25" y="1159739"/>
            <a:ext cx="1963200" cy="17676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2482" y="1159727"/>
            <a:ext cx="1963200" cy="17676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7956" y="1159727"/>
            <a:ext cx="1963200" cy="17676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3413" y="1159727"/>
            <a:ext cx="1963200" cy="17676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тканей: исторические открытия и современные возможности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9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описал клетки, рассматривая тонкие срезы пробкового дерева. Это открытие заложило основы микроскопической биологии и понимания строения живых организмов.
</a:t>
            </a:r>
            <a:endParaRPr lang="en-US" sz="103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9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клеток Робертом Гуком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254247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световой микроскопии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254247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улучшенных линз и освещения стало возможным детально изучать ткани и клетки, раскрывая их структуру и функции на новом уровне.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77953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— погружение в мир органелл
</a:t>
            </a:r>
            <a:endParaRPr lang="en-US" sz="1139" dirty="0"/>
          </a:p>
        </p:txBody>
      </p:sp>
      <p:sp>
        <p:nvSpPr>
          <p:cNvPr id="15" name="Text 7"/>
          <p:cNvSpPr txBox="1"/>
          <p:nvPr/>
        </p:nvSpPr>
        <p:spPr>
          <a:xfrm>
            <a:off x="4677953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микроскопы позволяют видеть мельчайшие части клетки, такие как митохондрии и рибосомы, что важно для диагностики и изучения болезней.
</a:t>
            </a:r>
            <a:endParaRPr lang="en-US" sz="1124" dirty="0"/>
          </a:p>
        </p:txBody>
      </p:sp>
      <p:sp>
        <p:nvSpPr>
          <p:cNvPr id="16" name="Text 8"/>
          <p:cNvSpPr txBox="1"/>
          <p:nvPr/>
        </p:nvSpPr>
        <p:spPr>
          <a:xfrm>
            <a:off x="681340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Флуоресцентная микроскопия и томография
</a:t>
            </a:r>
            <a:endParaRPr lang="en-US" sz="1214" dirty="0"/>
          </a:p>
        </p:txBody>
      </p:sp>
      <p:sp>
        <p:nvSpPr>
          <p:cNvPr id="17" name="Text 9"/>
          <p:cNvSpPr txBox="1"/>
          <p:nvPr/>
        </p:nvSpPr>
        <p:spPr>
          <a:xfrm>
            <a:off x="681340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методы, включая флуоресцентную микроскопию, дают возможность наблюдать взаимодействия молекул в ткани, повышая эффективность биомедицинских исследований.
</a:t>
            </a:r>
            <a:endParaRPr lang="en-US" sz="103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строения тканей помогает в диагностике и лечении заболеваний, таких как остеопороз и инфаркт, улучшая качество медицинской помощи.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Профессиональное и прикладное значение знаний о тканях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методов трансплантации и регенеративной терапии основывается на понимании свойств тканей и их способности к восстановлению.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области тканей способствуют созданию инновационных биотехнологий, направленных на восстановление функций органов и тканей.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использует гистологические данные для эффективного подбора терапии и профилактики заболеваний у конкретного пациента.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знаний о тканях для будущего науки и медицины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тканей даёт глубокое понимание жизненных процессов, стимулирует развитие новых методов лечения и технологий, способствуя улучшению здоровья и качества жизни общества.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2026-05-09T11:54:16Z</dcterms:created>
  <dcterms:modified xsi:type="dcterms:W3CDTF">2026-05-09T11:54:16Z</dcterms:modified>
</cp:coreProperties>
</file>