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понятие и основные вопросы антропогенеза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человека, его развития и связи биологии с культурой.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Антропогенез: ключ к пониманию человеческой биологии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изучает происхождение человека как вида, анализируя древние останки, сравнивая анатомию и используя генетику. Это помогает понять, как биология и культура сформировали современного человека за миллионы лет.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как главный признак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способностью двигаться на двух ногах, гоминиды отличаются от других приматов. Это дало им эволюционное преимущество в освоении разных сред и развитии орудий труда.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рука – инструмент интеллекта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кисти человека позволяет выполнять тонкие движения и создавать сложные предметы, что существенно отличает гоминид от их родственников в животном мире.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и социальная сложность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мозг гоминид обеспечивает высокий уровень интеллекта, развитие языка и социального поведения, что формирует фундамент культурного наследия.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Гоминиды: ключевые сходства и уникальные отличия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на пути к человеку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Саахелантроп – древний предок с уникальными чертами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в Чаде, этот гоминид жил 7 миллионов лет назад и совмещал признаки прямохождения с древовидными адаптациями, имея маленький мозг и уменьшенные клыки.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Оррорин – ранний двуногий примат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Кении найден Оrrorin tugenensis возрастом около 6 млн лет, что подтверждает появление бипедализма, хотя мозг оставался сравнительно небольшим.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Ардипитек и переход к двуножьему передвижению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Житель Эфиопии 4,4 млн лет назад, Ardipithecus ramidus обладал смешанной анатомией, приспособленной и к лазанию, и к ходьбе на двух ногах.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Двуногость – основное изменение в передвижении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освоили ходьбу на двух ногах, что позволило им лучше ориентироваться в саванне и использовать орудия труда.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зубочелюстной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размеров зубов и челюстей свидетельствует об адаптации к изменённому рациону и способствовало развитию речи и инструментов.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Лаэтоли – доказательство прямохождения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оставленные около 3,6 млн лет назад на вулканическом пепле, демонстрируют уверенную двуногость и коллективное поведение.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адаптация и прогресс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918" y="1159575"/>
            <a:ext cx="2778665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антропогенеза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главных групп гоминид по времени, месту обитания и главным характеристикам.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протекает поэтапно с усложнением морфологии и 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 палеонтология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изменений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колебания, включая ледниковые периоды и опустынивание, создавали новые условия среды, требовали адаптации и способствовали видообразованию.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 биологических факторов на антропогенез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естественный отбор, дрейф генов и популяционная изоляция сформировали биологическое разнообразие и ключевые адаптации гоминид.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смены видов в антропогенезе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постепенное увеличение численности и влияния Homo sapiens в последние 300 тыс. лет.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мозговом развитии и социальной организации связан с доминированием вида Homo sapiens.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2024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древо гоминид: пути развития и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данных палеонтологии и генетики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Australopithecus afarensis: биологический и культурный переход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Australopithecus afarensis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жил в Восточной Африке около 3,9–2,8 млн лет назад, сочетая прямохождение и умение лазать по деревьям. Его мозг был небольшим, но руки позволяли созданию простых орудий.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— ключевой археологический памятник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«Люси», найденные в Эфиопии, стали одним из важнейших доказательств перехода от древесного образа жизни к двуногому передвижению, отражая этапы эволюции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умелый: покоритель каменных орудий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стал первым, кто освоил изготовление примитивных инструментов из камня, что открывало новые возможности охоты и обработки пищи. Это поднимало адаптивный потенциал и социальное взаимодействие в ранних людских сообществах.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Олдувайское ущелье: свидетельства социальной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 Танзании демонстрируют, что Homo habilis не только создавал орудия, но и жил сообща, разделяя ресурсы и сотрудничая. Эти открытия показывают ранние черты коллективного поведения и интеллекта.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человек: Homo habilis и начало материальной культуры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освоение среды и технологические инновации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контролю огня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огня в обиходе Homo erectus около 1,2 млн лет назад стало важной вехой. Умение поддерживать и использовать огонь позволяло улучшить питание и увеличить территорию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 пределы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– первый гоминид, мигрировавший в Евразию. Его технологические новшества и коллективная охота обеспечили успешное освоение новых экосистем и климатических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интеллектуальные способности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отличались мощным телосложением и объёмом мозга до 1700 см³, что свидетельствует о высоком уровне развития. Их культуре свойственны захоронения с ритуалами, подчёркивающие сложность мышления.
</a:t>
            </a:r>
            <a:endParaRPr lang="en-US" sz="1153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исчезновения и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культурные достижения, неандертальцы вымерли около 40 тыс. лет назад. Их генетический след сохранился у современных людей, а также влияние на технологии и выживание Homo sapiens.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биология и культура, причины исчезновения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и специфика современного человека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абстрактного мышления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Homo sapiens объём мозга около 1500 см³ содействовал выработке сложной речи и символических представлений, что отличало их от предков и обеспечивало лидерство по культурному развитию.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памятники – свидетельства прогресса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Ласко и фигурки Венеры демонстрируют высокое художественное мастерство и религиозные вярования, подтверждая технологическую и культурную уникальность современного человека.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первого искусства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Шове во Франции сохранила стенные рисунки и скульптуры, отражающие рождение художественного выражения, способствовавшего формированию коллективной идентичности и эмоционального понимания.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религиозных символов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украшений из кости и раковин указывает на зарождение мистических практик и религии, создавая основу для сложных социальных структур и коллективных верований в ранних сообществах.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революция: начало искусства, религии и символического мышления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2%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доля неандертальской ДНК в геноме современных неафриканских людей, отражая древние контакты между видами.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свидетельствуют о межвидовых скрещиваниях и обмене культурными навыками, подтверждая тесное взаимодействие во времена позднего палеолита.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революция: возникновение производящего хозяйства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 и скотоводству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неолита люди начали активно выращивать растения и разводить животных, что обеспечило стабильный источник пищи и способствовало развитию цивилизаций и социальных структур.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постоянных поселений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Джерико и Чатал-Хююк стали первыми устойчивыми сообществами с развитой ремесленной деятельностью и социальной специализацией, отражая новый этап человеческой организации.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и стратиграфия в палеонтологии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слоёв земли помогает точно определить возраст останков и проследить изменения видов во времени, что даёт основу для хронологии эволюционных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 моделирование миграций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секвенирования ДНК позволяют восстанавливать генетические связи между видами, а компьютерное моделирование помогает понять пути расселения и смешения популяций.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антропогенетических исследований: от археологии к генетике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открытия и новые вопросы антропогенеза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генома Денисовского человека на Алтае раскрывает неизвестные ветви эволюционного древа и расширяет представления о разнообразии древних гоминид.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Homo naledi в Южной Африке свидетельствует о неожиданном сосуществовании примитивных и более развитых видов человека в одни и те же эпохи.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неандертальцев показывает вклад их генов в иммунитет современного человека и влияние на здоровье, открывая новые вопросы о взаимодействии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эволюция человека и значение научного подхода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— комплексный процесс, раскрывающий происхождение и развитие человека. Научные методы помогают понять биологическую и культурную сложность, формируя современное представление о нашем месте в природе.
</a:t>
            </a:r>
            <a:endParaRPr lang="en-US" sz="3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2026-05-10T05:52:48Z</dcterms:created>
  <dcterms:modified xsi:type="dcterms:W3CDTF">2026-05-10T05:52:48Z</dcterms:modified>
</cp:coreProperties>
</file>