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image" Target="../media/image-1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умножения числа 4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быстро считать по 4 и легко запоминать ответы.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стоит выучить умножение на 4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считать быстрее, чем длинным сложением, и встречается в привычных примерах: у стола, квадрата, животных и наборов предметов.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пример 4×n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4×n показывает четыре одинаковые группы, в каждой из которых по n предметов. Это короткая запись вместо длинного сложения одинаковых чисел.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4×3, можно представить 3+3+3+3. Так же верно и наоборот: 4+4+4, когда одинаковые группы расположены по четыре предмета.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помогает не пересчитывать всё по одному предмету. Достаточно знать размер группы и число таких групп, чтобы быстро найти ответ.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понятна модель с одинаковыми группами, тем легче ученику находить ответ в задачах и проверять себя без подсказки.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ответы таблицы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пример очень простой: 4×1=4. Здесь видна основа всей таблицы — число 4 повторяется как самый первый ответ.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идёт следующий шаг: 4×2=8. Каждый новый ответ становится больше предыдущего на 4, поэтому ряд легко продолжить.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получаем 4×3=12 и 4×4=16. Если внимательно смотреть на числа, можно заметить ровный и спокойный ритм.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первые ответы остаются чётными. Это удобная подсказка: в таблице на 4 нечётных чисел быть не должно.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чисел через 4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из ответов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в таблице на 4 выстраиваются, как ступеньки: 4, 8, 12, 16, 20, 24. Каждая следующая ступенька поднимается ровно на 4, поэтому ритм легко почувствовать и продолжить без долгих раздумий.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Кубики, которые добавляются по четыре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картинке есть одинаковые группы кубиков, то к каждой новой группе можно прибавлять ещё четыре предмета. Так видно, как число растёт по цепочке и почему следующий ответ можно угадать по порядку.
</a:t>
            </a:r>
            <a:endParaRPr lang="en-US" sz="13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как повторение одинаковых групп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взять 4×6, получится 24. А в примере 4×7 ответ будет 28, потому что к предыдущему результату снова прибавляется четыре.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увидеть закономерность: число 4 повторяется в ответе снова и снова. Это делает таблицу понятной и предсказуемой.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4×5 означает пять одинаковых групп по четыре предмета. Когда группы повторяются, удобно считать не по одному, а сразу целыми четвёрками.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раза помогает быстро получить следующий ответ через повторное удвоение.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двойного удвоения в устном счёте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сначала удвоить число, а потом ещё раз удвоить результат, можно прийти к ответу из таблицы на 4 без заучивания каждого случая.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таблице каждый результат остаётся чётным.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Закономерность таблицы умножения на 4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Чётность — удобная проверка: если пример на 4 дал нечётное число, значит, где-то закралась ошибка. Это делает счёт более надёжным.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 предметах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4×3 можно показать как четыре тарелки, на каждой из которых лежит по три яблока. Тогда всего получается двенадцать предметов, и это легко увидеть глазами.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же ответ получится, если взять три коробки, а в каждой положить по четыре карандаша. Обе модели верны, потому что в них одно и то же количество предметов.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Переместительный закон умножения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4×3 и 3×4 дают одинаковый ответ — 12. Значит, порядок чисел можно менять, а результат останется тем же.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называется переместительным законом умножения. Оно очень удобно, потому что один пример может подсказать другой и ускорить запоминание таблицы.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помнит это правило, таблица кажется короче и дружелюбнее. Сразу видно: разные записи могут означать один и тот же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ответ в таблице на 4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считать примеры на 4: замечаем число 4, определяем количество одинаковых групп, прибавляем 4 нужное число раз и проверяем ответ по чётности.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до 4×10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таблицы ответы продолжают идти ровным шагом: 32, 36, 40. Каждый следующий результат больше предыдущего на 4, поэтому ряд легко продолжать без лишних подсчётов.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запомнить число 40. Оно завершает таблицу до 4×10 и подсказывает, что десять четвёрок дают четыре десятка — удобную опору для устного счёта.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первые и последние ответы, середина таблицы вспоминается быстрее. Так весь ряд собирается как цепочка знакомых чисел, а не как набор случайных примеров.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 в жизни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стол — настоящие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Четвёрка легко узнаётся вокруг нас. У квадрата четыре стороны, а у многих столов — четыре ножки. Такие знакомые предметы помогают ребёнку увидеть, что число 4 живёт не только в учебнике, но и дома, в классе и на картинках вокруг.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наборы тоже считают по четыре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играх команды, фигурки или карточки собирают по четыре человека или предмета. Если коробка содержит четыре одинаковых детали, её удобно пересчитать быстро и без ошибок. Математика тогда становится похожей на маленькое расследование, а не на скучное упражнение.
</a:t>
            </a:r>
            <a:endParaRPr lang="en-US" sz="13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умножении на 4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прибавить 4 только один раз и решить, что пример уже выполнен. На самом деле число 4 нужно повторять столько раз, сколько показывает пример.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сбиться в ряду после 16 или 24. Тогда числа начинают «прыгать», и ответ получается совсем не тем, который нужен.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забыть, что все ответы на 4 должны быть чётными. Если вдруг получилось нечётное число, стоит сразу перепроверить вычисление.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торопиться и не проговаривать шаги. Спокойное повторение по порядку помогает заметить неточность раньше, чем она превратится в неверный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35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5876" y="1779938"/>
            <a:ext cx="575777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устного счёта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старт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простых примеров вроде 4×2. Они разогревают память и помогают сразу вспомнить шаг 4 без долгих раздумий.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4×5 и 4×7 учат держать в голове целую цепочку ответов. Чем чаще повторение, тем увереннее становится счёт.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порядку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задания идут в разном порядке, нужно не просто помнить таблицу, а ещё внимательно слушать пример. Это очень полезная тренировка.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 подсказки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4×9 показывает, умеешь ли ты назвать ответ сразу. Если число приходит без пересчёта, значит, таблица уже хорошо запомнилась.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запоминания по ритму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шаг чисел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 4 запоминается как спокойный марш: 4, 8, 12, 16, 20. Каждый следующий ответ появляется через одинаковый шаг, поэтому ряд звучит почти как считалочка.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как помощник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произносить числа в одном ритме, они меньше путаются и легче остаются в памяти. Такой приём особенно удобен, когда нужно быстро ответить устно и не сбиться на середине.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себя без подсказки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называй примеры вразброс: 4×7, 4×2, 4×9. Такой способ сложнее, зато он показывает, действительно ли ты знаешь таблицу, а не просто запомнил цепочку.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приходит сразу, без пересчёта одинаковых групп, значит, ты уже хорошо ориентируешься. Можно смело переходить к более длинным примерам и радоваться успеху.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попробуй назвать ответы по порядку: 4, 8, 12, 16, 20. Это помогает увидеть весь ряд целиком и заметить, где память ещё нуждается в тренировке.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684" y="1949295"/>
            <a:ext cx="456858" cy="365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0777" y="1928990"/>
            <a:ext cx="456858" cy="40609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1949295"/>
            <a:ext cx="456858" cy="36548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063477" y="3739995"/>
            <a:ext cx="456858" cy="365486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963536" y="3694309"/>
            <a:ext cx="399751" cy="456858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таблица на 4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20" name="Text 2"/>
          <p:cNvSpPr txBox="1"/>
          <p:nvPr/>
        </p:nvSpPr>
        <p:spPr>
          <a:xfrm>
            <a:off x="1121051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считать парты, окна и ряды в кабинете. Это экономит время на уроках и делает ответ увереннее.
</a:t>
            </a:r>
            <a:endParaRPr lang="en-US" sz="1400" dirty="0"/>
          </a:p>
        </p:txBody>
      </p:sp>
      <p:sp>
        <p:nvSpPr>
          <p:cNvPr id="21" name="Text 3"/>
          <p:cNvSpPr txBox="1"/>
          <p:nvPr/>
        </p:nvSpPr>
        <p:spPr>
          <a:xfrm>
            <a:off x="3968144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удобно считать ложки, тарелки, игрушки и коробки с предметами. Когда всё идёт по четыре, устный счёт становится почти игрой.
</a:t>
            </a:r>
            <a:endParaRPr lang="en-US" sz="1400" dirty="0"/>
          </a:p>
        </p:txBody>
      </p:sp>
      <p:sp>
        <p:nvSpPr>
          <p:cNvPr id="22" name="Text 4"/>
          <p:cNvSpPr txBox="1"/>
          <p:nvPr/>
        </p:nvSpPr>
        <p:spPr>
          <a:xfrm>
            <a:off x="6839649" y="13950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играх предметы делят на маленькие группы. Таблица на 4 помогает не сбиться, когда нужно быстро посчитать фишки или карточки.
</a:t>
            </a:r>
            <a:endParaRPr lang="en-US" sz="1400" dirty="0"/>
          </a:p>
        </p:txBody>
      </p:sp>
      <p:sp>
        <p:nvSpPr>
          <p:cNvPr id="23" name="Text 5"/>
          <p:cNvSpPr txBox="1"/>
          <p:nvPr/>
        </p:nvSpPr>
        <p:spPr>
          <a:xfrm>
            <a:off x="2710844" y="31857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считать шаги по четыре, можно тренировать внимание и ритм. Такой счёт особенно нравится тем, кто любит движение и небольшие задания.
</a:t>
            </a:r>
            <a:endParaRPr lang="en-US" sz="1400" dirty="0"/>
          </a:p>
        </p:txBody>
      </p:sp>
      <p:sp>
        <p:nvSpPr>
          <p:cNvPr id="24" name="Text 6"/>
          <p:cNvSpPr txBox="1"/>
          <p:nvPr/>
        </p:nvSpPr>
        <p:spPr>
          <a:xfrm>
            <a:off x="5582349" y="3185720"/>
            <a:ext cx="1766373" cy="1386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коробках и наборах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Карандаши, кубики и детали часто лежат комплектами по четыре. Тогда таблица помогает сразу понять, сколько всего предметов в нескольких наборах.
</a:t>
            </a:r>
            <a:endParaRPr lang="en-US" sz="13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закономерности таблицы на 4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ответы чётные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на 4 не бывает нечётных результатов. Эта простая проверка быстро подсказывает, верно ли решён пример.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+4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ответ увеличивается на 4. Это делает ряд предсказуемым и помогает продолжать его почти без остановки.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Финиш — 40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4×10 ряд доходит до 40. Здесь удобно вспомнить, что десять четвёрок — это четыре десятка.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 4 держится на простом ритме: повторяем четвёрку, идём шагом +4 и проверяем чётность. Если первые ответы уже знакомы, вся цепочка вспоминается гораздо легче.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2026-05-24T12:19:07Z</dcterms:created>
  <dcterms:modified xsi:type="dcterms:W3CDTF">2026-05-24T12:19:07Z</dcterms:modified>
</cp:coreProperties>
</file>