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— повелитель Рима: путь к славе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Цезаря — история мужества, власти и великих перемен для Рима.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 веке до н. э. Римская республика переживала кризис из-за внутренних конфликтов, социальных неравенств и войн. На этом фоне появился Гай Юлий Цезарь — политик и полководец, изменивший ход истории.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перед великими переменами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великого лидера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родился около 100 года до н. э. в уважаемой, но не богатой семье. Его воспитание проходило среди традиций и амбиций, характерных для древних семейств Рима.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 древнем роде Юлиев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интересы к военному делу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Цезарь проявлял тягу к военному искусству и публичным выступлениям, что было непросто в условиях римской столицы с её сложной политикой.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 в столице
</a:t>
            </a:r>
            <a:endParaRPr lang="en-US" sz="1447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Цезаря прошла в Риме — сердце Империи. Здесь он наблюдал политические интриги и учился искусству убеждения, что сформировало его личность.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изучал языки, право, риторику и военное искусство, что дало ему фундамент для будущих успехов. Образование включало практику публичных выступлений и знакомство с Сенатом.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он пережил похищение пиратами. Храброе поведение и находчивость помогли ему выйти из сложной ситуации, укрепив уверенность и волю к победам.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испытания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брак с Корнелией укрепил позиции Цезаря среди политических элит. Этот союз был важным шагом для начала карьеры.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связи и браки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умело создавал политические союзы на основе личных отношений, что помогало ему продвигаться по римской иерархии.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сеть влиятельных друзей обеспечивали поддержку и ресурсы для его дальнейших амбициозных проектов.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триумвират: три лидера, одна цель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Секретный союз для влияния в Риме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Завоевания, изменившие карту Европы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провёл масштабные войны с 58 по 50 гг. до н. э., покорив кельтские племена и распространив римское влияние на большую часть современной Франции. Это укрепило его военную репутацию.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в Галлии
</a:t>
            </a:r>
            <a:endParaRPr lang="en-US" sz="1527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 Рима
</a:t>
            </a:r>
            <a:endParaRPr lang="en-US" sz="1431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включали территории нынешней Бельгии и Швейцарии, что позволило Риму контролировать стратегические регионы и получить богатства, увеличив влияние элиты.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побед для Рима и Цезаря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Отвоёванные земли привели к притоку рабов и ресурсов, а успехи Цезаря укрепили его позицию как неоспоримого лидера и генерала в Римской республике.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Цезаря отличалась жесткой дисциплиной и преданностью, что обеспечивало высокий боевой дух и успешные кампании.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Цезаря: ключ к победам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заботился о ветеранах, предоставляя им землю и награды, что усиливало лояльность и привлекало новых рекрутов.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улучшили тактику и организацию, превращая войско в мощную и эффективную силу, опору его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 г. до н. э. Цезарь с армией перешёл Рубикон, что стало символом непоправимого решения и началом гражданской войны с сенатом и Помпеем.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битв в Италии, Греции и Египте его силы одержали верх, а Цезарь получил фактическую единоличную власть над Римом.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Рубикона и начало войны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был назначен диктатором сначала на 10 лет, затем пожизненно, что значительно расширило его полномочия в государстве.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Цезаря: власть и управление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усилил влияние армии и лично контролировал важнейшие назначения, укрепляя свою лидерскую позицию.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вводил законодательные новшества, ограничивая самостоятельность Сената и подчиняя его политике.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авторитарное правление вызвало тревогу среди аристократии, опасавшейся утраты традиционной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простые жители Рима и выдержавшие службы ветераны активно поддерживали Цезаря за улучшение условий жизни и социальные реформы, которые помогали бедным слоям населения.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среди патрициев и старых сенаторов росло тревожное недовольство — они опасались потери традиционной республиканской власти и обвиняли Цезаря в тяготах авторитаризма.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власть Цезаря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Гая Юлия Цезаря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создал более точный календарь, который заменил лунный цикл солнечным годом из 365 дней с дополнительным днём в високосный год. Этот календарь использовался на протяжении многих веков в Европе.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юлианского календаря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распределения ветеранам
</a:t>
            </a:r>
            <a:endParaRPr lang="en-US" sz="1247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поддержки армии и повышения лояльности Цезарь раздавал земли своим ветеранам, что улучшало их социальное положение и укрепляло армию, как политическую силу.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городской инфраструктуры
</a:t>
            </a:r>
            <a:endParaRPr lang="en-US" sz="1375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Цезаре активно строились дороги, общественные здания и форумы, что способствовало экономическому росту и улучшению городской жизни в Риме.
</a:t>
            </a:r>
            <a:endParaRPr lang="en-US" sz="1124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Сената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увеличил число сенаторов, включив представителей из провинций, что делало управление более представительным, но и поднимало его влияние внутри этого органа.
</a:t>
            </a:r>
            <a:endParaRPr lang="en-US" sz="10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Опасения относительно концентрации власти в руках Цезаря вызвали заговор среди консервативно настроенных сенаторов, стремившихся сохранить республиканский строй.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убийства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марта 44 года до н. э. в здании Сената группа заговорщиков во главе с Брутом и Кассием нанесла смертельные удары Цезарю. Это событие резко изменило политическую ситуацию в Риме.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 и убийство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к Римской империи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 г. до н. э.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Второго триумвирата — союз Октавиана, Марка Антония и Лепида для совместной борьбы с врагами Цезаря.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г. до н. э.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получает титул Августа и формально становится первым римским императором, ознаменовывая начало эпохи Империи.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 г. до н. э.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Цезаря и начало политической борьбы за власть среди его сторонников и оппонентов.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г. до н. э.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Акции, где Октавиан одерживает победу над Марком Антонием, закрепляя своё влияние.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историки признают Цезаря великим полководцем, чей талант изменил ход истории и дал импульс римскому развитию.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видят в нём тирана, нарушившего традиции республики и спровоцировавшего политические конфликты и кровопролития.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его реформы и военные успехи остаются неоспоримыми достижениями, а личность — предметом изучения и споров по сей день.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 на личность и наследие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написал «Записки о Галльской войне» — объективный и простой отчёт о своих военных кампаниях, который служит ценным историческим источником.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не только рассказывает о событиях, но и раскрывает стратегию и мышление великого полководца, изучаемое в литературе и военной науке.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труды и книги Цезаря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в культуре и искусстве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'Цезарь' стало символом власти и трансформировалось в титулы монархов, таких как 'кайзер' в Германии и 'царь' в России — свидетельство долговременного влияния личности.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имени на государственные титулы
</a:t>
            </a:r>
            <a:endParaRPr lang="en-US" sz="152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театральные образы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Уильяма Шекспира «Юлий Цезарь» изображает сложную личность лидера и драму политической борьбы, продолжая вдохновлять театры и кинематограф.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93845"/>
            <a:ext cx="4365000" cy="20229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учебники по истории Вселенной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основные моменты жизни и достижений трёх выдающихся лидеров, подчёркивая их военные успехи и реформы.
</a:t>
            </a:r>
            <a:endParaRPr lang="en-US" sz="123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лидера демонстрируют талант стратегов, реформаторов и влиятельных политиков, изменивших ход истории своих стран.
</a:t>
            </a:r>
            <a:endParaRPr lang="en-US" sz="121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Цезаря с великими полководцами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Цезаре в современном мире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всему миру установлены памятники Цезарю, а его имя носит множество улиц и городов, отражая признание его исторической значимости.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топонимы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массовой культуре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книги и компьютерные игры продолжают привлекать внимание к жизни Цезаря, способствуя сохранению и популяризации его наследия среди разных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Цезаря на историю и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Юлий Цезарь навсегда изменил историю Рима, став символом перемен и власти, вдохновляя последующие поколения на изучение великих деятелей и событий прошлого.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2026-05-10T11:18:46Z</dcterms:created>
  <dcterms:modified xsi:type="dcterms:W3CDTF">2026-05-10T11:18:46Z</dcterms:modified>
</cp:coreProperties>
</file>