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значение теории Чарлза Дарвина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Дарвина изменила представления о жизни и её развитии.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Европу XIX века: этап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ознаменовался индустриализацией, успехами науки и изменениями в обществе, что создало благоприятные условия для новых открытий и идей.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происхождении видов до Дарвина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считали, что виды созданы неизменными и существуют в постоянстве по божественному замыслу.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предложил эволюцию, но без объяснения, как именно происходит наследование изменений.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понимания наследственности и изменчивости затрудняло создание научной теории эволюции.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в биологии: открытия в анатомии и физиологии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Кювье основал сравнительную анатомию, классифицируя животных на четыре типа строения.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Мюллер изучал функции органов и доказал общее происхождение тканей.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систематики животных и растений помогло выявить родственные связи между видами.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открытия создали базу для понимания эволюционных процессов.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открытия: древность Земли и изменение видов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истории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Лайель доказал, что Земля чрезвычайно древняя и изменения на ней происходят постепенно. Эти идеи помогли понять длительное время эволюции жизни.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как доказательства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 земной коры и находка древних фрагментов животных показали последовательную смену видов в разные эпохи.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взгляды на природу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предоставила научные данные, которые поддержали идею, что виды изменяются во времени, что стало фундаментом теории эволюции.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 XIX 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спровоцировала массовый переезд населения из деревень в города для работы на фабриках.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и производства увеличило конкуренцию между людьми и предприятиями, стимулируя борьбу за ресурсы.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условиях возникла идея выживания и развития наиболее приспособленных к жизни форм.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сельского хозяйства и искусственной селекции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совершенствовали методы отбора и разведения животных и растений с нужными свойствами.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способствовала выведению продуктивных и устойчивых к изменениям сортов и пород.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искусственный отбор как модель естественного отбора в природе.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послужил основой для понимания механизмов эволюции.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94215"/>
            <a:ext cx="4794300" cy="19247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взглядов: Ламарк, Линней, Кювье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идеи трёх исследователей и их отношение к изменчивости видов.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теория не объясняла механизм отбора и эволюции видов.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биологических учений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Чарлза Дарвина на «Бигле» позволило собрать уникальные данные о разнообразии животных и растений по континентам.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Галапагосах показали, как виды приспосабливаются к разным средам обитания, стимулировав идеи эволюции.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прямое наблюдение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научных обществ и распространение биологических знаний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создавали общества и журналы для обмена открытиями и новыми теориями, что ускоряло прогресс биологии.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 дискуссии способствовали популяризации и критическому обсуждению научных идей.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привело к отторжению устаревших учений и поддержке инновационных взглядов в природе и развитии видов.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публикаций по биологии (1800–1860)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публикаций отражает не только интерес, но и расширение научных лабораторий и университетов, активно изучающих биологические процессы.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число работ свидетельствует о нарастающем научном внимании и формировании базы для теории Дарвина.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научных журналов Великобритании, Франции и Германии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учения, повлиявшие на эволюцию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Мальтус анализировал закономерности роста населения, подчеркивая ограниченность ресурсов, что создало основу для понимания борьбы за существование.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конкурентной борьбы в экономике легли в основу аналогий Дарвина о соперничестве видов в природе за выживание.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Мальтусовское предупреждение об истощении ресурсов стимулировало научные размышления о естественном ограничении численности организмов.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конкуренции и выживания успешных форм оказали влияние на формулировку механизма естественного отбора.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предпосылок возникновения теории Дарвина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идей и открытий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взгляды и их трансформация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роль религии в объяснении жизни уменьшалась, что позволило формировать научные гипотезы без жестких догматов.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религиозной догматичности обеспечило открытость обществу к новым теориям, в том числе эволюционной.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стимулировало приемлемость концепции эволюции как объяснения развития видов вне религиозного контекста.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эмбриологии и сравнительной анатомии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стадий зародышевого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 показал, что эмбрионы разных животных на начальных этапах имеют схожие черты. Это свидетельствует о их родстве и общем происхождении от общего предка.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органов как доказательство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конечностей у млекопитающих, птиц и рептилий выявило общие признаки, указывающие на эволюционные связи между видами и схожие корни их развития.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научных споров и общественных дебатов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между креационистами и эволюционистами способствовали развитию критического мышления в научном сообществе.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дискуссии повышали интерес к биологии и стимулировали глубокий анализ и проверку новых теорий.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дебаты помогали устанавливать научные стандарты и подготавливать общественное мнение к принятию новаторских идей.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Чарльза Лайеля в становление эволюционных взглядов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сформулировал принцип постепенных изменений, доказывая, что Земля меняется медленно и непрерывно на протяжении миллионов лет.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опроверг теорию катастрофизма, продвигая идею о постоянных естественных процессах формирования ландшафтов.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использовал взгляды Лайеля при построении своей теории, особенно представления о длительном периоде развития видов.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Лайеля помогли научному сообществу принять концепцию эволюционного процесса как естественного и непрерывного явления.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реакция на публикацию теории Дарвина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Отторжение со стороны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организации резко отвергли публикуемую теорию, считая её угрозой традиционным верованиям и учениям о божественном сотворении.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прогрессивных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приветствовали работу Дарвина, оценивая её как важный шаг в развитии биологической науки и объяснении природы.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и полемика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вызвала активное обсуждение в прессе и научных кругах, что отразилось в карикатурах и жарких дебатах по всему миру.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 появления теории эволюции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 стала основой для появления современной генетики и понимания механизмов наследственности.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эволюционной биологии дало толчок развитию экологии, медицины и психологии как мультидисциплинарных наук.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приспособленности видов на научной основе раскрывает нам глубокие взаимосвязи в природе и её динамику.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предпосылок и наследие теории Дарвина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научных открытий, социальных перемен и критического мышления создало основу для революционной теории Дарвина, которая навсегда изменила понимание жизни и её развития.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2026-05-09T05:20:43Z</dcterms:created>
  <dcterms:modified xsi:type="dcterms:W3CDTF">2026-05-09T05:20:43Z</dcterms:modified>
</cp:coreProperties>
</file>