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города растут, а другие — нет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растут, когда в них есть работа, жильё и причины оставаться.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рост города, нужно сравнивать не только число жителей, но и экономику, инфраструктуру, транспорт, жильё и качество городской среды.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система, а не просто территория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условия сильнее всего влияют на решение людей переезжать и закрепляться в городе.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работа и жильё: именно они чаще всего определяют миграцию и удержание молодых специалистов.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презентации; значения носят качественный характер.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роста города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и стагнирующий город: сравнение признаков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одни города привлекают людей и ресурсы, а другие теряют 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возникает только при сочетании рабочих мест, жилья, транспорта и комфортной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главный двигатель роста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там, где появляются вакансии в промышленности, услугах, образовании, логистике и ИТ. Разнообразие занятости делает рынок труда устойчивее и привлекательнее для молодых специалистов.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зарплаты и понятные карьерные перспективы удерживают выпускников и привлекают приезжих. Когда в городе есть выбор профессий, люди реже уезжают в поисках лучших условий.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предприятий, падение спроса и сокращение производства быстро сказываются на численности жителей. Вместе с рабочими местами обычно сокращаются сервисы и деловая активность.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городе работающих людей, тем выше спрос на магазины, транспорт, обучение и бытовые услуги. Это создаёт дополнительный экономический эффект и поддерживает дальнейший рост.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положение в сети городов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с центрами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быстрее развиваются, если связаны с другими крупными центрами железной дорогой, автодорогами, авиацией и общественным транспортом. Это расширяет рынок труда и деловые связи.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для 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на магистралях снижает издержки перевозок и делает город удобнее для складов, офисов, торговли и сервисов. Поэтому транспортная доступность становится фактором инвестиций.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транспортная сеть облегчает поездки на учёбу, работу и лечение. Для жителей это означает экономию времени, а для города — более широкий выбор кадров и услуг.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стоимость жизни как ограничитель роста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Дефицит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по экономике город может замедлить рост, если квартиры слишком дорогие или строятся медленно. Тогда аренда растёт, а часть семей ищет более доступные варианты.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Нагрузка на 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жилья усиливает давление на школы, поликлиники и транспорт. Инфраструктура начинает отставать от численности населения, и качество жизни ощущается хуже.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Отток в пригороды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жильё внутри города становится недоступным, молодые семьи часто переезжают в пригороды. Формально городской регион может расти, но центр теряет часть постоянных жителей.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жильё, реновация старого фонда и новые жилые районы помогают удерживать приток населения. Важна не только стройка, но и её согласование с транспортом и услугами.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5050" y="1435093"/>
            <a:ext cx="318300" cy="254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1681" y="1428462"/>
            <a:ext cx="301388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и городской выбор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города, где можно чувствовать себя спокойно в повседневной жизни. Низкий уровень угроз повышает доверие к месту и делает переезд менее рискованным для семей.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обстановка напрямую влияет на здоровье и повседневный комфорт. Города с меньшим загрязнением воздуха чаще воспринимаются как более перспективные для жизни.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набережные делают город удобнее для отдыха и встреч. Такие места особенно важны для подростков, студентов и молодых родителей.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и молодых семей решающими становятся вузы, колледжи, стажировки и первые рабочие места. Город должен давать понятный путь к будущему.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инфраструктура, транспорт и доступные общественные пространства помогают удерживать выпускников и молодых специалистов. Если повседневная жизнь удобна, город выигрывает в конкуренции за 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первоначальный импульс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возникали из-за выгодного положения, порта, месторождения, университета или административной функции. Именно первая специализация задавала их ранний рост и структуру занятости.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специализации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находил устойчивую функцию, он быстро рос за счёт одного или нескольких сильных секторов: промышленности, торговли, образования или управления. Это усиливало приток населения и капитала.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меняются технологии, маршруты или спрос на продукцию, прежняя специализация ослабевает. Тогда города с одной функцией становятся уязвимыми, а более разнообразные — лучше приспосабливаются.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специализация и судьба города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запускается и усиливается рост города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цепочку: новые инвестиции создают рабочие места, а затем запускают рост населения и инфраструктуры.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теряют население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закрываются или сокращают штат, город теряет рабочие места и доходы жителей. Без перспективной занятости молодые специалисты быстрее уезжают туда, где можно учиться, работать и строить карьеру.
</a:t>
            </a:r>
            <a:endParaRPr lang="en-US" sz="1104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заработки ниже, чем в соседних центрах, город становится менее привлекательным для семей и выпускников. Разрыв в уровне жизни усиливает отток населения и делает переезд экономически оправданным.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Стареющая инфраструктура, неудобный транспорт, дефицит услуг и недостаток благоустройства снижают качество повседневной жизни. В такой среде люди чаще выбирают более комфортные города для жизни и учёбы.
</a:t>
            </a:r>
            <a:endParaRPr lang="en-US" sz="1131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жителей становится меньше, падает спрос на товары и услуги, уменьшаются налоговые поступления и инвестиционная активность. Это создаёт замкнутый круг, который ещё сильнее тормозит развитие города.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Периферия, которая растёт вместе с 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окраинах и в соседних поселениях чаще размещаются жильё, склады, предприятия повседневного обслуживания и часть производств. Связанные дорогами и транспортом, они образуют единое городское пространство, выходящее за административную границу.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где принимаются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агломерации сосредоточены органы управления, вузы, крупные больницы и деловые сервисы. Сюда ежедневно приезжают жители пригородов, потому что именно здесь доступен самый широкий набор функций и рабочих мест.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Агломерация: один город, несколько пространств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миграция и рождаемость меняют состав населения и спрос на школы, рабочие места и социальные услуги.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растущих городах выше доля молодёжи и трудоспособных жителей, а в стагнирующих быстрее стареет население.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 (учебная модель)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 растущих и стагнирующих городах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836606"/>
            <a:ext cx="3832800" cy="2305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типологии городов в географии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города растут за счёт разных функций, но устойчивость повышается там, где функций несколько.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города с несколькими функциями: они меньше зависят от одного сектора и легче переживают кризисы.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города и источники его роста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местной власти в развитии города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градостроительные решения и предсказуемые условия для бизнеса снижают риски для инвесторов. Когда правила ясны, город быстрее привлекает проекты, рабочие места и налоговые поступления.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с отдачей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бюджета позволяет направлять средства туда, где они дают наибольший эффект: в благоустройство, транспорт, цифровые сервисы и обновление коммунальной инфраструктуры.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дорого стоят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Бюрократия, затяжные согласования и коррупция могут остановить даже перспективные проекты. В результате город теряет время, инвестиции и доверие жителей, а отставание становится всё заметнее.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задаёт основу роста через дороги, общественный транспорт, инженерные сети, школы и больницы. Без этих вложений даже сильная экономика быстро сталкивается с перегрузкой и падением качества жизни.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привлекательность места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набережные и пешеходные улицы делают город удобнее для ежедневных прогулок, встреч и отдыха. Такие места создают ощущение открытости и помогают городу выглядеть современно и живо.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Сохранённый центр и узнаваемая архитектура формируют образ города, который хочется показывать и изучать. История в пространстве повышает интерес жителей и усиливает туристическую привлекательность территории.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продуманная навигация, освещение и безопасные общественные пространства влияют не только на удобство, но и на репутацию города. Хороший облик становится конкурентным преимуществом в борьбе за людей.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остаётся молодёжь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жители чаще остаются там, где есть красивые и понятные места для общения, учёбы и досуга. Удобная среда помогает городу удерживать выпускников и новых специалистов.
</a:t>
            </a:r>
            <a:endParaRPr lang="en-US" sz="9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выпускников особенно важны первые шаги после школы: где учиться, где работать и где можно позволить себе самостоятельную жизнь.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вузы, широкий рынок труда и доступное жильё заметно повышают шанс, что молодёжь останется в городе.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выбора города для молодёжи по материалам темы
</a:t>
            </a:r>
            <a:endParaRPr lang="en-US" sz="79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молодёжь выбирает одни города, а другие нет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 становится слишком быстрым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Пиковая нагрузка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короткое время появляются пробки, очереди в школах и поликлиниках, а спрос на жильё резко повышается.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Дефицит инфраструктуры
</a:t>
            </a:r>
            <a:pPr algn="r" indent="0" marL="0">
              <a:lnSpc>
                <a:spcPct val="130039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дороги, вода, энергия и транспорт не успевают за ростом, повседневная жизнь становится менее удобной и дороже.
</a:t>
            </a:r>
            <a:endParaRPr lang="en-US" sz="1060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Приток населения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проект или инвестиции быстро привлекают жителей, и город начинает расти быстрее, чем раньше.
</a:t>
            </a:r>
            <a:endParaRPr lang="en-US" sz="1083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Необходимость планирования
</a:t>
            </a:r>
            <a:pPr algn="r" indent="0" marL="0">
              <a:lnSpc>
                <a:spcPct val="130039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развитие не превратилось в перегрузку, городу нужно заранее расширять инфраструктуру и согласовывать застройку с возможностями территории.
</a:t>
            </a:r>
            <a:endParaRPr lang="en-US" sz="9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рост города устойчивым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устойчивее, когда в нём развиты несколько отраслей одновременно: услуги, производство, образование, логистика и технологии. Тогда спад в одном секторе не обрушивает всё развитие.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жильё можно снять или купить без чрезмерной нагрузки на бюджет, город легче привлекает молодых специалистов и семьи. Это поддерживает миграционный приток и обновление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общественный транспорт и связь с другими районами сокращают время в пути и расширяют доступ к работе, учёбе и услугам. Это повышает удобство жизни и деловую активность.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возможен только при балансе интересов бизнеса, власти и жителей. Экологические нормы, услуги и адаптация к изменениям делают развитие долгосрочным, а не кратковременным.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 зависит от того, есть ли в нём работа, жильё, транспорт, качественная среда и перспективы для разных поколений. Чем лучше эти условия сочетаются, тем сильнее город притягивает людей и инвестиции.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не случайно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2026-06-03T04:51:18Z</dcterms:created>
  <dcterms:modified xsi:type="dcterms:W3CDTF">2026-06-03T04:51:18Z</dcterms:modified>
</cp:coreProperties>
</file>