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Двустишие: самая короткая строфа с сильным смыслом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строки могут сказать очень много.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двустишие в поэзии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Двустишие помогает увидеть, как ритм, рифма и точное слово создают образ, мысль и настроение даже в очень коротком тексте.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двустишия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Двустишие состоит из двух строк, которые образуют самостоятельную строфу или маленькую поэтическую миниатюру с законченным смыслом.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строки связаны парной рифмой, обычно по схеме АА; важны также общий ритм, интонация и созвучие концов строк.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передаётся очень экономно: двустишие опирается на точное наблюдение, афористичность или неожиданный поворот в финале.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Двустишие и родственные формы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двустишие с близкими жанрами и увидим, чем оно отличается по объёму и смыслу.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Двустишие выделяется среди близких форм именно краткостью, но сохраняет художественную выразительность.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определения и школьные поэтические термины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Двустишие в устной народной традиции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Двустишия близки к частушкам, прибауткам и шуточным присловьям: их легко произносить, запоминать и передавать дальше благодаря чёткому ритму и повтору.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речи такая форма часто строится на ярком образе, шутке или точном наблюдении; её легко представить в деревенском исполнении, на ярмарке или в записи фольклора.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двустишие легко запоминается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особенно удобна для чтения вслух: она сразу задаёт темп и помогает удерживать внимание.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сильнее всего закрепляют текст в памяти, а финальный поворот делает его ярче.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литературоведческим наблюдениям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733" y="1303509"/>
            <a:ext cx="433913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222421"/>
            <a:ext cx="511500" cy="4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75434"/>
            <a:ext cx="511500" cy="40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ритм в двустишии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рифма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привычный вариант — схема АА: обе строки звучат в паре и воспринимаются как единое целое.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строкам совпасть по звучанию, чтобы двустишие читалось легко и почти на одном дыхании.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Звуковое созвучие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окончания и повторяющиеся звуки усиливают музыкальность и делают конец строки более заметным.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неточная рифма может быть удачной, если она поддерживает общий смысл и не разрушает цельность высказывания.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мысли к двустишию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двустишия показывает, как короткий текст превращается в законченный поэтический образ.
</a:t>
            </a:r>
            <a:endParaRPr lang="en-US" sz="10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двустиший в литературе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времена 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Двустишия часто начинают с простых и узнаваемых картин: снег, дождь, солнце, листопад. Такие темы легко оживляют короткую форму и делают её наглядной.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книги, 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поэзии двустишие удобно для разговоров об учёбе, чтении и товариществе: две строки помогают быстро передать ясную и добрую мысль.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повседневные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тексты часто выбирают котят, птиц, игрушки, уроки и домашние дела. Узнаваемая ситуация делает короткое стихотворение понятным и запоминающимся.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двустишие замечает характер человека или неожиданную деталь, оно становится особенно выразительным. Короткий финал добавляет шутку, иронию или небольшой вывод.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двустишие встречается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 заметнее текст, тем охотнее его выбирают для устного произнесения и быстрого чтения.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фольклор и детские тексты: именно там двустишие особенно естественно, удобно и выразительно.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литературным наблюдениям и школьным примерам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Двустишие и детская поэзия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стихах двустишие удобно тем, что быстро задаёт ритм и помогает удерживать внимание. Две строки легко читать вслух, запоминать и повторять.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такая форма встречается в стихах о животных, игрушках, школе и временах года. Короткая строка делает образ ясным, а звучание — музыкальным.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076185"/>
            <a:ext cx="3239400" cy="14148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Приёмы, которые усиливают двустишие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приёмов показывает, как двустишие становится звучнее и точнее.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двустишие строится на согласии звука и смысла: приёмы работают вместе и делают короткий текст выразительным.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определения и школьные термины по поэтике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смысл двустишия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строка обычно задаёт тему и направляет ожидание читателя, а также подготавливает к главному смыслу, который раскрывается позже.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строке смысл часто уточняется, усиливается или неожиданно поворачивает в другую сторону, поэтому именно она несёт основную нагрузку.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в такой форме работает особенно точно: лишняя деталь сразу ослабляет впечатление и делает вывод менее ясным.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двустишии важны и прямой, и скрытый смысл: короткий текст может содержать шутку, мораль, наблюдение или лирическое чувство.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создаёт двустишие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особенно хорошо подходит для сильной последней строки, поэтому эмоция часто возникает именно в финале.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двустишие вызывает юмор и иронию; остальные эмоции появляются реже, но делают форму более разнообразной.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наблюдений по функциям двустишия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двустишия в литературе и речи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двустишие помогает создать яркую реплику, точную оценку или маленький образ, который сразу запоминается и не требует длинного объяснения.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такая форма удобна для поздравлений, шуток, слоганов и коротких подписей, где важны быстрота, ясность и выразительность.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Двустишие особенно заметно среди более длинных текстов, потому что компактность делает его похожим на готовую мысль, сказанную точно и вовремя.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испортить двустишие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ошибки мешают короткой форме звучать цельно и выразительно.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двустишие важно на уроках литературы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двустишием учит видеть, как в двух строках создаются образ, настроение и вывод. Это помогает понять, что поэтическая речь строится очень точно.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развивает чувство ритма, рифмы и композиции. Школьник быстрее замечает, как звучание строки связано с её смыслом и интонацией.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двустишия становится хорошей подготовкой к анализу более сложных стихотворений. Оно приучает внимательно читать каждое слово и не пропускать важные детали.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Двустишие в современной культуре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заметно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двустишия часто встречаются в рекламе, поздравлениях и заголовках. Две рифмованные строки быстро привлекают внимание и легко удерживаются в памяти.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такая форма удобна для подписей к изображениям и коротких постов. Она передаёт мысль быстро, а потому остаётся востребованной и узнаваемой.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1441"/>
            <a:ext cx="3239400" cy="13243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удачного двустишия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из каких качеств складывается сильная и запоминающаяся форма.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двустишие одновременно просто и точно: оно звучит цельно, не перегружено и оставляет ясное впечатление после чтения.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поэтические термины и литературоведческие признаки формы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Двустишие: две строки, которые говорят много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Двустишие показывает, как в очень малом объёме могут поместиться ритм, рифма, образ и мысль. Именно поэтому эта форма остаётся живой, понятной и запоминающейся.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2026-05-19T07:57:36Z</dcterms:created>
  <dcterms:modified xsi:type="dcterms:W3CDTF">2026-05-19T07:57:36Z</dcterms:modified>
</cp:coreProperties>
</file>