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Expressing Gratitude в английском языке: зачем это нужно восьмиклассникам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благодарить по-английски в школе, переписке и реальных ситуациях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в английском: простые слова для вежливого общения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 — одна из самых частых форм речевого этикета. В английском важно знать не только thank you и thanks, но и ответы на них, чтобы звучать естественно в школе, дома и в переписке.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и выражения благодарности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797273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 — самое универсальное выражение благодарности. Оно подходит почти для любой ситуации: от короткого ответа в классе до вежливого письма или сообщения.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4004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Thanks звучит короче и проще, поэтому его часто используют среди друзей, одноклассников и в неформальном общении. Это удобный вариант для быстрых реплик.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003544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Усиленная 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very much, Thanks a lot и Thanks so much выражают более сильную признательность. Такие формы уместны, когда помощь была особенно важной или приятной.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3606677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really appreciate it, I’m very grateful и I’m so thankful звучат более эмоционально и искренне. Они особенно подходят для значимой помощи, подарка или поддержки.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975425" y="42098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удобна для повседневного общения, а более развёрнутая — когда нужно подчеркнуть уважение, внимание или особую ценность поступка.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благодарности используются чаще всего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и короче выражение, тем чаще оно звучит в повседневной речи. Более книжные и эмоциональные варианты встречаются реже, но нужны для письма и особых случаев.
</a:t>
            </a:r>
            <a:endParaRPr lang="en-US" sz="106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и Thanks — самые привычные формы, а I appreciate it и I’m grateful помогают звучать вежливее и серьёзнее.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типичных школьных и бытовых диалогов; без точной статистики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в школьных ситуациях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одноклассник объяснил правило или помог с упражнением, лучше поблагодарить конкретно: Thanks for helping me with the exercise. Такая фраза звучит живо и естественно.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от учителя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учитель объяснил тему или подсказал способ решения, уместно сказать: Thank you for explaining the rule. Это показывает уважение и внимание к помощи.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вам одолжили учебник, тетрадь или словарь, благодарность должна быть короткой, но точной. Подходит: Thanks for lending me the book or I really appreciate your help.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работой особенно важны поддержка и доброжелательность. Фразы вроде Thank you for your support помогают показать, что вы цените не только помощь, но и отношение.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благодарность звучит особенно уместно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9757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особенно нужна сразу после того, как вам объяснили тему, помогли с заданием или подсказали ответ. В английской речи такая реакция выглядит естественно и вежливо.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19640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подарка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получили подарок, благодарность должна быть тёплой и конкретной. Лучше сказать не просто thanks, а добавить, что именно вам понравилось или почему это приятно.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9903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приглашения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приглашение в гости, на праздник или школьное мероприятие принято отвечать благодарностью. Это показывает внимание к человеку и помогает поддержать дружелюбный тон общения.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80010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в паре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partner work или group project благодарность помогает сохранить хорошее настроение и уважение в команде. Даже короткое спасибо делает совместную работу спокойнее.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602349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совета или 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учитель дал полезный совет или комментарий к работе, благодарность показывает готовность учиться. Чем точнее вы назовёте повод, тем убедительнее прозвучит ваша фраза.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407067"/>
            <a:ext cx="3856200" cy="183736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выразить благодарность в английском языке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выбрать подходящую форму благодарности для разговора, сообщения или письма.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 адресата и степени формальности: чем официальнее ситуация, тем вежливее и точнее должна быть благодарность.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речевого этикета на английском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благодарность на английском языке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короткой благодарности для устной и письменной речи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причина делает благодарность естественной и убедительной.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на основе типичных английских фраз благодарности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конкретная деталь — помощь, совет или объяснение — делает thank you убедительнее и помогает связать благодарность с нужной школьной лексикой.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благодарность более сильной и вежливой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особенно заметны интонация и доброжелательность, а в письме — точность формулировки и аккуратное обращение к собеседнику.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весомый фактор — конкретная причина благодарности; остальные элементы усиливают вежливость и делают сообщение более тёплым.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факторов вежливой коммуникации; без точных статистических данных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в письмах, открытках и сообщениях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записка после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школьного проекта ученик может написать короткую благодарственную записку учителю или однокласснику. В ней обычно есть обращение, причина благодарности и вежливое завершение. Такой текст звучит просто, но показывает внимание и уважение к человеку.
</a:t>
            </a:r>
            <a:endParaRPr lang="en-US" sz="932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с тёплыми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открытке благодарность выглядит немного подробнее, чем в устном разговоре. Здесь уместно назвать конкретный поступок, например помощь с заданием или полезный совет, а затем добавить фразу, которая делает сообщение более тёплым и личным.
</a:t>
            </a:r>
            <a:endParaRPr lang="en-US" sz="981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по электронной почте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электронном письме благодарность часто строится по понятной схеме: обращение, причина, пример и прощальная фраза. Даже короткое письмо выглядит вежливо, если в нём есть ясность и аккуратный тон без лишних слов.
</a:t>
            </a:r>
            <a:endParaRPr lang="en-US" sz="10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471499"/>
            <a:ext cx="3856200" cy="168425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фраз благодарности для 8 класса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учебных диалогов, коротких письменных работ и устных ответов.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благодарность связана с конкретным действием, а не с общим словом. Это делает фразы естественными и легко переносимыми в диалог или короткий текст.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школьной лексики и типичным учебным ситуациям по теме gratitude.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и неформальное выражение благодарности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друзей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с одноклассниками и друзьями чаще звучат короткие формы: thanks, thanks a lot, cheers. Они звучат легко и естественно, если ситуация не требует особой официальности.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учителя и 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обращении к учителю, родителю или взрослому собеседнику лучше выбирать более вежливые варианты: thank you very much, I appreciate your help, many thanks. Они звучат уважительно и аккуратно.
</a:t>
            </a:r>
            <a:endParaRPr lang="en-US" sz="1159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Неуниверсальное cheers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cheers не подходит для любой ситуации. В школьном контексте его лучше понимать как разговорный британский вариант, который уместен в непринуждённой речи, но не всегда подходит для формального общения.
</a:t>
            </a:r>
            <a:endParaRPr lang="en-US" sz="1096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 адресата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может звучать по-разному в зависимости от того, кому адресована реплика. Чем старше собеседник и серьёзнее ситуация, тем более вежливой должна быть благодарность.
</a:t>
            </a:r>
            <a:endParaRPr lang="en-US" sz="11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благодарность влияет на общение на уроке английского языка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особенно заметна в парной и групповой работе: она помогает быстрее договориться и делает ответы одноклассников более доброжелательными.
</a:t>
            </a:r>
            <a:endParaRPr lang="en-US" sz="1118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используются вежливые реплики, тем выше уважение и готовность помогать, а напряжение и риск конфликта становятся ниже.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наблюдаемым эффектам вежливого общения на уроке английского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8887" y="396769"/>
            <a:ext cx="6729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при выражении благодарности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70850" y="1181928"/>
            <a:ext cx="3924900" cy="55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говорят thank you слишком общо, не уточняя, за что именно благодарят. Без контекста фраза звучит слабее и не помогает показать искренность или внимание к поступку.
</a:t>
            </a:r>
            <a:endParaRPr lang="en-US" sz="974" dirty="0"/>
          </a:p>
        </p:txBody>
      </p:sp>
      <p:sp>
        <p:nvSpPr>
          <p:cNvPr id="12" name="Text 3"/>
          <p:cNvSpPr txBox="1"/>
          <p:nvPr/>
        </p:nvSpPr>
        <p:spPr>
          <a:xfrm>
            <a:off x="770850" y="19373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thank и think нередко вызывает ошибки при произношении и письме. Из-за этого слово может быть услышано или написано неправильно, хотя смысл ученику понятен.
</a:t>
            </a:r>
            <a:endParaRPr lang="en-US" sz="970" dirty="0"/>
          </a:p>
        </p:txBody>
      </p:sp>
      <p:sp>
        <p:nvSpPr>
          <p:cNvPr id="13" name="Text 4"/>
          <p:cNvSpPr txBox="1"/>
          <p:nvPr/>
        </p:nvSpPr>
        <p:spPr>
          <a:xfrm>
            <a:off x="770850" y="26904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Пропущенное for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thank you for важно не забывать предлог for. Без него фраза выглядит незавершённой и теряет естественность, особенно если далее идёт название действия или вещи.
</a:t>
            </a:r>
            <a:endParaRPr lang="en-US" sz="970" dirty="0"/>
          </a:p>
        </p:txBody>
      </p:sp>
      <p:sp>
        <p:nvSpPr>
          <p:cNvPr id="14" name="Text 5"/>
          <p:cNvSpPr txBox="1"/>
          <p:nvPr/>
        </p:nvSpPr>
        <p:spPr>
          <a:xfrm>
            <a:off x="770850" y="34435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буквальный 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выражения благодарности нельзя переводить дословно без проверки. Некоторые привычные обороты по-английски звучат неестественно, поэтому лучше использовать готовые вежливые формулы из учебника.
</a:t>
            </a:r>
            <a:endParaRPr lang="en-US" sz="970" dirty="0"/>
          </a:p>
        </p:txBody>
      </p:sp>
      <p:sp>
        <p:nvSpPr>
          <p:cNvPr id="15" name="Text 6"/>
          <p:cNvSpPr txBox="1"/>
          <p:nvPr/>
        </p:nvSpPr>
        <p:spPr>
          <a:xfrm>
            <a:off x="770850" y="41966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thank you не стоит отвечать только словом okay. Более вежливо звучат you’re welcome, no problem или my pleasure, особенно если говоришь с учителем или взрослым.
</a:t>
            </a:r>
            <a:endParaRPr lang="en-US" sz="9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ответить на благодарность на английском языке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ответных реплик в школьном и повседневном общении.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благодарность выражается в англоязычной культуре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вместо длинного 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англоязычной культуре благодарность часто звучит очень коротко: thank you, thanks, great, cheers. Такая реплика может сопровождать покупку, передачу вещи или помощь с дверью и воспринимается как естественная часть повседневного общения.
</a:t>
            </a:r>
            <a:endParaRPr lang="en-US" sz="1264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благодарность после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праздника, приглашения или помощи многие пишут thank-you note или короткое сообщение. Небольшая записка с несколькими тёплыми словами показывает уважение и помогает сохранить доброжелательные отношения между людьми.
</a:t>
            </a:r>
            <a:endParaRPr lang="en-US" sz="13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738814"/>
            <a:ext cx="3856200" cy="117387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средние и подробные формы благодарности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значимее помощь, тем точнее и содержательнее должна быть благодарность.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 подходят для быстрых ответов, а подробные — для важной помощи и письменных текстов. Длина фразы помогает точнее выразить степень признательности.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 по теме выражения благодарности.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68851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64451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54731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42581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42581"/>
            <a:ext cx="218700" cy="218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как полезный языковой навык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благодарить помогает строить спокойный и уважительный разговор. Такая речь звучит дружелюбнее и показывает, что собеседник замечен и его помощь ценят.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благодарность нужна после объяснения, подсказки, совместной работы или помощи с материалами. Это делает общение в классе более организованным и приятным.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поездках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путешествиях простые фразы thank you и please помогают общаться с продавцами, сотрудниками и прохожими. Даже короткая благодарность делает контакт более вежливым.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для переписки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и коротких письмах благодарность помогает писать ясно и корректно. Ученику проще подобрать нужную фразу, если он умеет отличать разговорный и официальный стиль.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использование благодарности делает английскую речь естественнее. Ученик быстрее отвечает в диалоге и меньше волнуется, потому что готовая вежливая формула уже есть в памяти.
</a:t>
            </a:r>
            <a:endParaRPr lang="en-US" sz="9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на английском — это часть грамотного общения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you, thanks и I appreciate it помогают говорить вежливо и точно, если выбраны по ситуации. Для восьмиклассника это не только слова, но и важный навык общения в реальной жизни.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2026-05-31T06:38:01Z</dcterms:created>
  <dcterms:modified xsi:type="dcterms:W3CDTF">2026-05-31T06:38:01Z</dcterms:modified>
</cp:coreProperties>
</file>