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Западной Европы в XIV–XV веках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Возрождению: вера, города, книги и новый взгляд на человека.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пороге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чума и хозяйственные трудности меняли жизнь людей, но вместе с этим росли города, торговля и власть королей. На таком фоне культура начала быстро обновляться: усилились образование, искусство и интерес к человеку.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новые центры культуры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сосредоточились мастерские, рынки и цехи. Здесь быстрее обменивались товарами, идеями и заказами, поэтому именно городская среда стала главным двигателем культурных перемен.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городах открывались школы, работали переписчики и книжные мастерские. Чем больше становилось грамотных людей, тем заметнее возрастал спрос на книги, учебники и новые знания.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Купцы, городские советы и состоятельные семьи заказывали картины, витражи, здания и украшенные рукописи. Искусство постепенно выходило за пределы монастырей и становилось частью городской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заметную роль сыграли города Италии, Франции, Нидерландов и Германии. В каждом регионе развивались свои традиции: от гуманистической литературы до точной живописи и книжного 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в культуре XIV–XV веков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не был разрывом с прошлым: новые идеи развивались рядом со старыми религиозными основами.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стала сложнее: традиция сохранилась, но место человека, образования и реалистичного искусства заметно выросло.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«Культура Западной Европы в XIV–XV веках»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Петрарка и Боккаччо — начало гуманизма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Данте: путь через мир и 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создал «Божественную комедию», где религиозный мир показан через судьбу конкретного человека. В его произведении сочетаются вера, размышления о нравственном выборе и живые представления о людях своего времени. На иллюстрации уместен образ автора с книгой или книжная миниатюра.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Петрарка: голос личных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писал о любви, размышлениях и красоте мира так, будто обращался к каждому читателю лично. Его поэзия помогла по-новому взглянуть на внутренний мир человека. Для слайда подойдут портрет поэта или изображение рукописного сборника стихов.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Боккаччо: люди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в «Декамероне» собрал короткие рассказы о людях с разными характерами, поступками и слабостями. В центре внимания оказались не только герои, но и их жизненные ситуации. Подходит изображение автора с книгой или сцена из рукописи.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стала одним из главных условий роста гуманистических идей: книги начали выходить быстрее и становиться доступнее для читателей.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о изобретении Иоганна Гутенберга, около 1450 года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этого времени в Майнце Иоганн Гутенберг создал печатный станок с подвижными литерами, и знания стали распространяться быстрее.
</a:t>
            </a:r>
            <a:endParaRPr lang="en-US" sz="19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центров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были свои города, свои художественные предпочтения и собственный вклад в развитие европейской культуры.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раньше других пришла к гуманизму, Франция опиралась на университеты и двор, Нидерланды развили точную живопись, а Англия — литературную традицию.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названия городов и имена — из курса истории Средневековья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до печатного станка и появление печати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середины XV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переписывали вручную в монастырях и мастерских. Работа шла долго, поэтому рукописи были редкими и очень дорогими.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стали распространяться по городам Европы. Их стало больше, а знания — доступнее для школ, библиотек и широкого круга читателей.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Майнце Иоганн Гутенберг создал печатный станок с подвижными литерами. Это позволило быстро набирать текст и печатать много одинаковых экземпляров.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 рукописи к печати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менялось создание книги в Европе XV века.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Западной Европы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Стрельчатые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Стрельчатые арки и высокие своды помогали делать соборы выше и легче на вид. Здание словно тянулось вверх, создавая ощущение величия и торжественности.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через витражи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окна с цветными стеклами наполняли интерьер мягким и необычным светом. Внутри собора возникала особая атмосфера, которая впечатляла и верующих, и путешественников.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в Реймсе, Кёльне и Милане строились долго и требовали мастерства многих людей. Для горожан они были знаком богатства, силы и общей памяти города.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каменная резьба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Фасады, башни и скульптуры украшались сложным декором. Религиозные сюжеты соединялись с художественной выразительностью, а каждую деталь стремились сделать красивой и заметной.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готического искусства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объединила духовный смысл и городскую гордость: соборы становились не только храмами, но и символами богатства, мастерства и общей памяти жителей.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готики усиливали впечатление высоты, торжественности и связи искусства с жизнью города.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«Культура Западной Европы в XIV–XV веках»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Нидерландские мастера внимательно передавали лица, складки одежды и предметы интерьера. Благодаря этому картины выглядели убедительно и показывали жизнь людей такой, какой она была на самом деле.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Масляные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масляной живописи позволило писать более ярко и тонко передавать оттенки света. Цвета стали глубокими, а детали — заметными даже в небольших изображениях.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умело изображали блеск металла, прозрачность стекла и отражения на тканях. Свет в их картинах помогал оживить сцену и сделать её особенно правдоподобной.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Новому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нидерландской живописи показал, что внимание к человеку и повседневным вещам может быть не менее важным, чем религиозный сюжет. Это открыло путь искусству Возрождения.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Нидерландов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Рыцарская и придворная культура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 гербы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 сохранялись как зрелищные состязания и напоминание о воинской доблести. Гербы, знаки рода и праздничные процессии подчеркивали принадлежность к знатному сословию и его традиции.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рыцаря ожидали верности слову, храбрости и защиты слабых. Эти правила были важны не только на войне, но и в мирной жизни, где ценились достоинство и благородные поступки.
</a:t>
            </a:r>
            <a:endParaRPr lang="en-US" sz="1043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 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придворной среде особенно ценили музыку, поэзию, танцы и изысканные манеры. Здесь складывались нормы вежливости, которые отличали образованного и воспитанного человека от грубого воина.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рыцаря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рыцарь уже не был главным бойцом на поле сражения, но оставался символом чести и служения. Его образ продолжал жить в праздниках, литературе и придворных ритуалах.
</a:t>
            </a:r>
            <a:endParaRPr lang="en-US" sz="10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 позднего Средневековья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распространялась многоголосная музыка, которая делала церковное и светское исполнение более выразительным. Певцы и музыканты стремились соединить торжественность с красивым звучанием.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представления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площадях показывали мистерии и моралите, где знакомые библейские истории и нравственные уроки становились понятными широкой публике. Такие постановки собирали горожан разных возрастов.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позднего Средневековья не только развлекал, но и учил. Он помогал людям запоминать религиозные сюжеты, размышлять о добре и зле и чувствовать себя частью городской общины.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вклад разных стран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развивали не одинаковые, но взаимосвязанные стороны культуры: от книг и университетов до живописи, придворных обычаев и новых представлений о человеке.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стала многоцентровой: каждый регион усиливал общий процесс обновления по-своему.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«Культура Западной Европы в XIV–XV веках»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университеты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Болонья, Оксфорд и другие университеты собирали студентов из разных стран. Эти города становились местами, где знания передавались не только в школах, но и в оживлённых спорах.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включала богословие, право, медицину и философию. Каждый предмет помогал по-своему понимать мир: объяснять веру, управлять обществом, лечить людей и рассуждать о 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как 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велись на латинском языке, поэтому ученые могли читать и обсуждать тексты независимо от своей страны. Это объединяло образованных людей средневековой Европы.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Диспуты и 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публичные обсуждения развивали память, логику и умение доказывать свою мысль. Университеты учили не только запоминать, но и рассуждать последовательно и 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 деталях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рынке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уже шумно: торговцы раскладывают ткани, хлеб и посуду, а покупатели внимательно выбирают товар. Здесь же слышны разговоры, споры о цене и новости всего города. Рынок был не только местом торговли, но и центром городской жизни.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богатого горожанина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просторной комнате стоят сундуки, скамьи и стол, накрытый лучшей тканью. На полке — керамика и металлическая утварь, а на стене — украшения. Такие дома показывали, что комфорт и красота стали важны для городских жителей.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ремесленника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узком помещении мастер и подмастерье работают рядом: один режет кожу, другой шлифует дерево или ткет ткань. Заказчик приходит сюда сам, чтобы обсудить изделие. Городская мастерская соединяла труд, обучение и повседневные потребности.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Возрождению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культуре Западной Европы XIV–XV веков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культурных изменений XIV–XV веков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каждой сфере старые традиции не исчезали сразу, а постепенно соседствовали с новыми формами культуры.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заметен один процесс: культура становилась более городской, разнообразной и понятной более широкому кругу людей.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«Культура Западной Европы в XIV–XV веках»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эпоха важна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XIV–XV веков стала мостом между Средневековьем и Возрождением. Она сохранила веру и традиции, но одновременно открыла путь гуманизму, печати и новому взгляду на 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2026-06-02T06:34:00Z</dcterms:created>
  <dcterms:modified xsi:type="dcterms:W3CDTF">2026-06-02T06:34:00Z</dcterms:modified>
</cp:coreProperties>
</file>