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обозначение мягкости согласных
</a:t>
            </a:r>
            <a:endParaRPr lang="en-US" sz="3023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одна буква помогает правильно читать и писать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мягкий знак в 5 классе
</a:t>
            </a:r>
            <a:endParaRPr lang="en-US" sz="3691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вы часто пишете слова, где мягкость согласных нужно передать точно: тетрадь, конь, просьба, ночь. Мягкий знак помогает избежать ошибок и правильно понимать смысл слова.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мягкость согласного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998975" y="1739850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произносится с более близким положением средней части языка к нёбу, поэтому на слух он звучит мягче, чем твёрдый.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98975" y="2792006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мягкость может быть постоянной или зависеть от соседних букв. Она важна для правильного чтения и написания слов.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998975" y="3844175"/>
            <a:ext cx="4179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мягкость передают мягкий знак и буквы е, ё, и, ю, я. Эти средства работают по разным правилам.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1111890"/>
            <a:ext cx="4841700" cy="40993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как знак мягкости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075100" y="1562075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без звука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сам звука не обозначает, но показывает, что предыдущий согласный нужно произносить мягко: день, лось, тень. Он помогает точно передать звучание слова.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069125" y="3272050"/>
            <a:ext cx="3888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она особенно нужна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ь встречается в конце слова и в тех сочетаниях, где мягкость нельзя показать другой буквой. Именно поэтому он так важен в орфографии.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мягкий знак обозначает мягкость
</a:t>
            </a:r>
            <a:endParaRPr lang="en-US" sz="372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основные позиции, в которых мягкий знак помогает сохранить мягкое произношение на письме.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нужен в нескольких позициях, но во всех случаях он помогает сохранить мягкость на письме.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«Обозначение мягкости согласных с помощью мягкого знака»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042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конце слова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931100" y="2000741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мягкий знак часто показывает, что последний согласный нужно произносить мягко: учитель, дверь, уголь, лошадь. Это особенно важно для слов с мягкой конечной согласной.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1674" y="3063929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ь убрать, слово может читаться иначе или выглядеть как другая форма: конь — кон, даль — дал. Поэтому последнюю букву нужно проверять особенно внимательно.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097625" y="4127104"/>
            <a:ext cx="42483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написание помогает не только правильно прочитать слово, но и точно записать его форму. В конце слова мягкий знак часто становится главным показателем мягкости.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мягкий знак встречается чаще всего
</a:t>
            </a:r>
            <a:endParaRPr lang="en-US" sz="291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мягкий знак используется не в одном, а в нескольких орфографических случаях.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ь нужен в конце слова; остальные случаи распределяются между серединой слова и формами слов.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учебная оценка распределения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3332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в середине слова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767327" y="1773250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слова мягкий знак пишется тогда, когда нужно сохранить мягкость предыдущего согласного: просьба, меньше, пальто, мальчик. Он не обозначает новый звук.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297900" y="2797671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ь не разделяет слово на части и не меняет его строение. Его главная задача — помочь правильно произнести согласный перед ним.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3397306" y="3825254"/>
            <a:ext cx="41967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мягкость уже передаётся буквами е, ё, и, ю, я, мягкий знак обычно не нужен. Поэтому важно смотреть на соседние буквы и звучание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нужен ли мягкий знак
</a:t>
            </a:r>
            <a:endParaRPr lang="en-US" sz="2466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 последовательность проверки написания в сомнительных случаях.
</a:t>
            </a:r>
            <a:endParaRPr lang="en-US" sz="90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7350" y="523462"/>
            <a:ext cx="5549700" cy="4742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7994100" cy="67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47900" y="15916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мягкий знак пишется не всегда. В существительных женского рода он обычно нужен: ночь, мышь, рожь, мощь. Здесь ь сохраняет мягкость на письме.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47900" y="2973150"/>
            <a:ext cx="31635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кратких формах и словах других частей речи мягкий знак не ставится: уж, замуж, свеж, горяч. Значит, нужно учитывать не только звук, но и форму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2118864"/>
            <a:ext cx="3950100" cy="134187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3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шипящих: примеры с мягким знаком и без него
</a:t>
            </a:r>
            <a:endParaRPr lang="en-US" sz="2568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16834" y="2179300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написание после шипящих зависит от части речи и формы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22375" y="3627125"/>
            <a:ext cx="30555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после шипящих употребляется не одинаково: он связан с грамматической формой и принадлежностью слова к определённой части 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«Обозначение мягкости согласных с помощью мягкого знака».
</a:t>
            </a:r>
            <a:endParaRPr lang="en-US" sz="6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буквы е, ё, и, ю, 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008261" y="128015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сами могут указывать на мягкость предыдущего согласного. В словах лес, лёд, люк, мяч и мир мягкий знак для этого уже не требуется.
</a:t>
            </a:r>
            <a:endParaRPr lang="en-US" sz="1194" dirty="0"/>
          </a:p>
        </p:txBody>
      </p:sp>
      <p:sp>
        <p:nvSpPr>
          <p:cNvPr id="6" name="Text 2"/>
          <p:cNvSpPr txBox="1"/>
          <p:nvPr/>
        </p:nvSpPr>
        <p:spPr>
          <a:xfrm>
            <a:off x="1908255" y="2237533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согласного стоит одна из этих букв, произношение становится мягким по правилам чтения. Поэтому на письме мягкость часто передаётся без отдельной буквы ь.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808274" y="3194915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и буквы е, ё, и, ю, я выполняют похожую, но не одинаковую роль. Первый не имеет звука, а вторые входят в состав слова и обозначают гласные.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3708257" y="4152310"/>
            <a:ext cx="42285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соседние буквы и на звучание слова. Если мягкость уже обозначена, мягкий знак обычно не пишется.
</a:t>
            </a:r>
            <a:endParaRPr lang="en-US" sz="119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обозначения мягкости в русском языке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письме мягкость может обозначаться по-разному; в отдельных словах эти способы даже сочетаются.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и, ю, я — самый частый способ передачи мягкости в примерах темы, но мягкий знак остаётся самостоятельным и важным средством.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«Обозначение мягкости согласных с помощью мягкого знака».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6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меняет смысл слова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83637" y="1831075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может изменить не только звучание, но и значение слова. Сравните: ел — ель, угол — уголь. Во второй форме появляется мягкость, а вместе с ней и новое слово.
</a:t>
            </a:r>
            <a:endParaRPr lang="en-US" sz="1152" dirty="0"/>
          </a:p>
        </p:txBody>
      </p:sp>
      <p:sp>
        <p:nvSpPr>
          <p:cNvPr id="6" name="Text 2"/>
          <p:cNvSpPr txBox="1"/>
          <p:nvPr/>
        </p:nvSpPr>
        <p:spPr>
          <a:xfrm>
            <a:off x="483632" y="3118404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ученика это важно на письме: лишний или пропущенный мягкий знак приводит к другой записи слова. Ошибка становится не просто орфографической, а смысловой.
</a:t>
            </a:r>
            <a:endParaRPr lang="en-US" sz="1194" dirty="0"/>
          </a:p>
        </p:txBody>
      </p:sp>
      <p:sp>
        <p:nvSpPr>
          <p:cNvPr id="7" name="Text 3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288766" y="2516000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различать формы и родственные слова. В парах шест — шесть, полка — полька он влияет на чтение, грамматическую форму и смысл текста.
</a:t>
            </a:r>
            <a:endParaRPr lang="en-US" sz="1194" dirty="0"/>
          </a:p>
        </p:txBody>
      </p:sp>
      <p:sp>
        <p:nvSpPr>
          <p:cNvPr id="9" name="Text 5"/>
          <p:cNvSpPr txBox="1"/>
          <p:nvPr/>
        </p:nvSpPr>
        <p:spPr>
          <a:xfrm>
            <a:off x="4288761" y="3803329"/>
            <a:ext cx="3287100" cy="83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мягкий знак нельзя считать «добавочной» буквой. Он выполняет точную работу: показывает мягкость согласного и помогает различать похожие слова в речи и на письме.
</a:t>
            </a:r>
            <a:endParaRPr lang="en-US" sz="114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1550" y="1527768"/>
            <a:ext cx="3929100" cy="1334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мягкий знак влияет на произношение и смысл слова.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546764" y="3995700"/>
            <a:ext cx="29937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может менять звучание слова, его грамматическую форму и значение. Поэтому при письме важно проверять каждую пару отдельно.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35075" y="3361042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пары слов по теме мягкого знака.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951" y="2132400"/>
            <a:ext cx="578700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654" y="1466300"/>
            <a:ext cx="651038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написании мягкого знака
</a:t>
            </a:r>
            <a:endParaRPr lang="en-US" sz="2893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 конце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тетрадь, мышь и ночь мягкий знак часто забывают, хотя он показывает мягкость конечного согласного и помогает правильно прочитать слово.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знак после шипящих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ь ставят там, где он не нужен: в словах уж, замуж, свеж. После шипящих нужно учитывать часть речи и форму слова.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буквами е, ё, ю, 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мягкость уже обозначена буквой е, ё, ю, я, отдельный мягкий знак может быть лишним. Это важно в словах просьба и ночью.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чтением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помогает заметить, слышится ли мягкость и нужна ли буква ь. Такой способ полезен при разборе слов беречь, тетрадь и просьба.
</a:t>
            </a:r>
            <a:endParaRPr lang="en-US" sz="10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мягкого знака
</a:t>
            </a:r>
            <a:endParaRPr lang="en-US" sz="2697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правильное написание в слове.
</a:t>
            </a:r>
            <a:endParaRPr lang="en-US" sz="9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4900" y="1666010"/>
            <a:ext cx="3929100" cy="18812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74325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частях речи мягкий знак встречается чаще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88035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примерах мягкий знак особенно заметен в словах, которые уже знакомы по орфографическим правилам.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1714810" y="3995700"/>
            <a:ext cx="29922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мягкий знак нужен в существительных и глаголах; в наречиях и прилагательных таких случаев меньше.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5041500" y="3669950"/>
            <a:ext cx="39291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«Обозначение мягкости согласных с помощью мягкого знака».
</a:t>
            </a:r>
            <a:endParaRPr lang="en-US" sz="73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теме мягкого знака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501391" y="2488179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проверь, обозначает ли мягкость соседняя буква е, ё, и, ю или я. Если да, мягкий знак обычно не нужен. Пример: лес, мяч.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65416" y="1364975"/>
            <a:ext cx="39111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посмотри на позицию в слове: конец, середина или шипящий после формы слова. Примеры-подсказки: конь, просьба, ночь. Это помогает писать без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4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писать точно
</a:t>
            </a:r>
            <a:endParaRPr lang="en-US" sz="3442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— маленькая, но очень важная буква: он показывает мягкость согласных, помогает различать похожие слова и поддерживает грамотное письмо в самых частых орфографических случаях.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2026-05-22T05:22:47Z</dcterms:created>
  <dcterms:modified xsi:type="dcterms:W3CDTF">2026-05-22T05:22:47Z</dcterms:modified>
</cp:coreProperties>
</file>