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7. Деление многозначного числа на круглые десятки, сотни и тысячи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быстро делить числа по нулям и разрядам.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Деление, которое встречается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легко справляться с этой темой, нужно помнить таблицу умножения и смысл деления. Такие вычисления помогают считать деньги, измерять длину и массу, а ещё не теряться среди длинных чисел.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числа: десятки, сотни и тысячи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десятки оканчиваются на один ноль: это 30, 70, 120. По последней цифре сразу видно, что число удобно делить на 10.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сотни заканчиваются на два нуля: например, 400, 900, 2500. Такие записи помогают быстро замечать, сколько сотен спрятано в числе.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тысячи оканчиваются на три нуля: 3000, 8000, 12000. В них легко увидеть ответ при делении на 1000, потому что нули подсказывают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 при делении на 10, 100 и 1000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становится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число уменьшается в 10 раз, при делении на 100 — в 100 раз. Это значит, что число становится короче и проще для устного счёта.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подсказывают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есть нужные нули, они исчезают из записи. Например, 4800 : 100 = 48, 9200 : 100 = 92, 7000 : 1000 = 7.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нулей в делителе, тем больше нулей можно убрать в конце числа. Это короткое правило помогает считать быстро и без путаницы.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нулей можно убрать, если делитель — 1000.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нулей в конце не хватает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числа нет нужного числа нулей, ответ может получиться нецелым. Тогда важно не спешить и внимательно посмотреть на запись числа до конца.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350 : 100 = 3, остаток 50. Здесь после деления остаётся часть числа, которую нельзя разделить на 100 без остатка.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пример: 470 : 100 = 4, остаток 70. Такие задания учат замечать, что не каждое число делится на круглое число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такие примеры по шагам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Записываем частное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убираем столько нулей, сколько стоит в делителе. Получаем ответ и читаем его без лишних действий.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делитель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на что делим: на 10, 100 или 1000. От этого зависит, сколько нулей нужно убрать или проверить.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конец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внимательно смотрим на последние цифры. Если в конце есть нужные нули, деление проходит легко и быстро.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умножением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умножаем частное на делитель. Если получается исходное число, значит ответ найден верно.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тремя нулями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записано 9000 : 1000 = 9, ответ прячется прямо в конце числа. Здесь особенно хорошо видно, что три нуля помогают быстро получить один простой результат.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большим числом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83000 : 1000 = 83 показывает, что и большие числа решаются без долгих вычислений. Достаточно посмотреть на три нуля в конце и спокойно прочитать ответ.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двумя нулями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5600 : 100 = 56 два нуля уходят вместе. Такой пример можно показать кубиками или счётными палочками, чтобы сразу увидеть, как число становится короче и понятнее.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одним нулём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1240 : 10 = 124 показывает, как удобно убирать один ноль в конце. На карточке можно представить число как лестницу, где последняя ступенька исчезает, а ответ сразу становится виден.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один шаг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61" y="3512438"/>
            <a:ext cx="266625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 смыслу: сколько десятков, сотен и тысяч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тысяч?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8000 : 1000 отвечает на простой вопрос: сколько тысяч содержится в восьми тысячах. Такой смысл помогает понимать число не только глазами, но и по содержанию.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сотен?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6700 : 100 показывает, сколько сотен спрятано в числе 6700. Это удобно, когда нужно быстро связать запись числа с его разрядом.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десятков?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450 : 10 помогает увидеть, сколько десятков находится в числе 450. Так ребёнок учится читать число как набор разрядов, а не только строку цифр.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числе есть свои разряды: единицы, десятки, сотни и тысячи. Когда мы делим на 10, исчезает один разряд, и число становится на шаг короче.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разрядами числа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Разрядная запись помогает не заучивать длинное правило наизусть. Достаточно понять, какие цифры «уезжают», и тогда деление становится простым и аккуратным.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 убираются два разряда, а при делении на 1000 — три. Поэтому 4500 : 1000 = 4, а 4500 : 10 = 450.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умножением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частное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делим число на 10, 100 или 1000 и записываем ответ. Например, 6400 : 100 = 64.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Ловим ошибку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не совпал, значит где-то потерялся ноль или перепутан делитель. Такая проверка особенно полезна в устном счёте.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Возвращаемся назад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умножаем частное на тот же делитель. Если получилось исходное число, деление выполнено верно.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убирает слишком много нулей или, наоборот, забывает один из них. Тогда ответ получается неверным, хотя пример кажется очень простым.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или пропущенный ноль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10, 100 и 1000 похоже, но число убираемых нулей разное. Если перепутать делитель, ответ станет в десять раз больше или меньше.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делитель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50040 нельзя читать невнимательно и превращать в 5040. Ноль внутри числа важен, потому что он тоже показывает его разрядный состав.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ноль в середине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карточек для старта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карточке написано 3000 : 10, и дети быстро замечают, что один ноль исчезает. Рядом можно положить ступеньку из кубиков: было три тысячи, стало триста.
</a:t>
            </a:r>
            <a:endParaRPr lang="en-US" sz="1190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без лишних шагов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8400 : 100 помогает увидеть, как исчезают два нуля сразу. Такая запись похожа на аккуратный спуск по ступенькам: число становится короче, а ответ находится почти мгновенно.
</a:t>
            </a:r>
            <a:endParaRPr lang="en-US" sz="1190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любят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120000 : 1000 важно внимательно считать нули в конце. Карточка с разрядами показывает, что из большого числа получается 120, и всё становится на свои места.
</a:t>
            </a:r>
            <a:endParaRPr lang="en-US" sz="1190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быстрая проверка
</a:t>
            </a:r>
            <a:pPr algn="ctr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56000 : 1000 удобно для устного счёта, потому что ответ виден без длинных вычислений. Достаточно убрать три нуля и увидеть, что осталось 56 — как будто число сделало три шага назад.
</a:t>
            </a:r>
            <a:endParaRPr lang="en-US" sz="1103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 для тренировки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получается без остатка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числа достаточно нулей, деление на 10, 100 или 1000 проходит точно. Тогда ответ получается сразу, без лишних записей и без остатка.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1500 : 100 = 15 и 24000 : 1000 = 24 показывают, что число можно разделить ровно. Нули в конце как будто заранее готовят место для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удобный случай — когда всё делится без остатка в уме. Такие примеры помогают быстро считать на уроке и не тратить силы на длинные 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идёт с остатком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ответ напоминает: не каждое число делится на 10, 100 или 1000 точно. Нужно внимательно смотреть на конец числа и не спешить.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числа не хватает нужного числа нулей, после деления остаётся часть числа. Тогда её записывают как остаток, чтобы ничего не потерять.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4750 : 100 = 47 (ост. 50). Остаток показывает, сколько десятков или единиц осталось после деления, и он всегда меньше делителя.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помогает писать ответ честно и аккуратно. Если что-то не поделилось ровно, это не ошибка, а просто другой тип результата.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задачами из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деньгами удобно переводить сотни и тысячи рублей в более простую запись. Например, 800 руб. — это 8 сотен рублей, и считать становится легче.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длине деление тоже помогает. Если 300 см разделить на 100, получится 3 м, и большое число сразу становится удобным для измерения и сравнения.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часто переводят из граммов в килограммы. Так, 6000 г — это 6 кг, потому что при делении на 1000 число уменьшается в тысячу раз.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предметов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много, круглые числа помогают быстро посчитать группы. Деление на 10, 100 и 1000 удобно для упаковок, наборов и больших счётов.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проверить себя умножением. Если частное умножить на делитель и получить исходное число, значит всё верно.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убираем столько нулей, сколько стоит в делителе. Главное — не трогать нули в середине числа, они тоже важны.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внимательно смотрим на конец числа. Если там есть нужные нули, задача решается быстро и без лишних движений карандашом.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делитель: 10, 100 или 1000. Это подсказывает, сколько нулей понадобится убрать и каким будет ответ.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запоминания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зоркость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430 : 10 нужно убрать только один ноль. Это хороший тренажёр для аккуратности, потому что лишний ноль здесь уже всё испортит. Ответ получается коротким, но очень важным.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становится проще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91000 : 1000 помогает увидеть, как длинное число превращается в маленькое. После деления остаётся 91, и ученики понимают, что даже большое число можно считать быстро и спокойно.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словно убегают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56000 : 1000 выглядит как маленькое соревнование: кто быстрее найдёт ответ. Три нуля исчезают, и остаётся 56. Рядом можно нарисовать смешные нули, которые «убегают» с карточки.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быстрым ответом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написано 7200 : 100. Дети сразу видят два нуля в конце и быстро получают ответ. Такая задачка тренирует внимание: важно заметить именно конец числа, а не заглядывать в середину.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Мини-тренажёр для класса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итогом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10, 100 и 1000 число уменьшается в 10, 100 или 1000 раз. Это правило удобно запоминать по числу нулей в делителе.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легче всего находить по концу числа. Если нужные нули есть, они просто исчезают, а если их не хватает, нужно проверить, есть ли остаток.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умножением помогает не ошибиться. Она особенно полезна там, где один потерянный ноль может сразу испортить весь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пройден — числа больше не пугают!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многозначные числа можно делить на 10, 100 и 1000 уверенно и без паники. Ты умеешь находить ответ по нулям, проверять его умножением и замечать остаток, если он появляется.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2026-05-24T11:20:01Z</dcterms:created>
  <dcterms:modified xsi:type="dcterms:W3CDTF">2026-05-24T11:20:01Z</dcterms:modified>
</cp:coreProperties>
</file>