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— рукописная книга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древних записей и тайн прошлых веков.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Давным-давно новости и истории передавали устно, но память бывает ненадёжной. Когда появились грамотные люди, важные события стали записывать в летописи — так прошлое не терялось без газет, книг и интернета.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сохраняли память о прошлом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записывали историю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 у письменного стола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летописи создавали монахи в монастырях. Они умели читать, писать и аккуратно переписывать тексты. Долгими вечерами они работали в тишине, стараясь ничего не пропустить и не исказить.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Книжник и его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Летописцу нужна была хорошая память, ведь он собирал рассказы очевидцев и записывал их по порядку. Он внимательно слушал, сравнивал сведения и выбирал самое важное для будущих читателей.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Нестор и известная летопись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древнерусским летописцем считают Нестора. Его имя связано с «Повестью временных лет». Благодаря таким людям мы узнаём, как жили князья, города и простые люди много веков назад.
</a:t>
            </a:r>
            <a:endParaRPr lang="en-US" sz="10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делали рукописную книгу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писали от руки на пергамене, бересте, а позже и на бумаге. Для работы использовали гусиное перо и чернила, поэтому каждая буква появлялась очень медленно и осторожно.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книги требовало много труда и денег. Рукопись берегли как драгоценность, потому что испортить страницу было легко, а заменить её — долго и очень сложно.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летопись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летописец ставил дату, чтобы сразу было понятно, когда произошло событие.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кратко и ясно рассказывал, что случилось в этом году: победа, пожар, строительство или другое важное дело.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 попадали молитва, предание или заметка самого автора. Так записи становились живее и интереснее.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лет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получалась длинная история страны, где годы следовали один за другим, как бусины на нитке.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летопись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рукописи: от рассказа очевидца до хранения в монастыре.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страницы древней книги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 выделяли особенно красиво: писали крупные буквы, использовали красную краску и украшенные знаки. Так читатель сразу замечал важные места и не путался в строках.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выглядела нарядно и торжественно. Летопись была не только источником знаний, но и настоящей красотой, сделанной терпеливыми руками писца.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буквы и красная краска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маленькое произведение искусства
</a:t>
            </a:r>
            <a:endParaRPr lang="en-US" sz="13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рассказывали летописи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городах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записывали, когда основан город, кто его укреплял и какие постройки в нём появлялись. Для жителей это было важным событием всей земли.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князьях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рассказывали о походах, победах, договорах и смене правителей. Так потомки могли узнать, кто управлял страной и какие решения принимались.
</a:t>
            </a:r>
            <a:endParaRPr lang="en-US" sz="1329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бедах и испытаниях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голод, битвы и другие тяжёлые события тоже попадали на страницы. Летописец считал, что о них нельзя забывать, даже если вспоминать грустно.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храме и жизни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записи сообщали о строительстве храмов, урожае, погоде и повседневных делах. Если событие было важным для всей земли, его обязательно сохраняли.
</a:t>
            </a:r>
            <a:endParaRPr lang="en-US" sz="12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летопись — это не сказка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рассказывает о настоящих событиях, но рядом с ними могут встречаться легенды и красивые истории. Поэтому её нельзя читать как обычную сказку.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сравнивают разные летописи между собой. Если несколько источников говорят об одном и том же, сведения становятся более надёжными.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есть слухи или ошибки переписчика. Учёные внимательно проверяют имена, даты и места, чтобы отделить факт от предания.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летопись помогает узнать правду о прошлом, но требует внимательного чтения. Это как старинная карта: она полезна, если умеешь её разбирать.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о начале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была создана в начале XII века. Она рассказывает о происхождении Руси, первых князьях и важных событиях древней истории. С неё часто начинают знакомство с прошлым Древней Руси.
</a:t>
            </a:r>
            <a:endParaRPr lang="en-US" sz="978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далёкого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летописи собраны рассказы о том, как люди понимали своё прошлое. В ней есть и краткие записи, и широкие повествования, поэтому книга похожа на большую память целой страны.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читают до сих пор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летопись помогает историкам узнавать о первых веках русской истории. Она сохранилась в списках, то есть в переписанных копиях, и стала одним из самых известных источников о древней Руси.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особенного в «Повести временных лет»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уже стали главной памятью о жизни Руси.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 время летописные записи особенно помогали сохранять важные события для потомков.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и другие древнерусские летописные своды, созданные и переписывавшиеся в XII веке.
</a:t>
            </a:r>
            <a:endParaRPr lang="en-US" sz="13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историки читают летопись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работают с рукописями, сверяют их с другими источниками и проверяют детали, чтобы понять, насколько текст надёжен.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летописец слушал рассказы очевидцев и переписывал их без спешки. Ему нужно было запомнить много подробностей и не перепутать имена, годы и места.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— очень внимательный человек
</a:t>
            </a:r>
            <a:endParaRPr lang="en-US" sz="2677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проверял запись ещё раз, потому что одна ошибка могла изменить смысл целого сообщения. Работа требовала тишины, терпения и очень ровного почерка.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древней книги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речь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писали старинными словами и выражениями, которые сегодня звучат непривычно. Они помогают услышать голос далёкой эпохи.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потомков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язык летописи помогает учёным понять, как жили и говорили люди Древней Руси. Это настоящая словесная машина времени.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записи стали более строгими и торжественными. Летописец выбирал слова так, чтобы текст звучал важным и серьёзным.
</a:t>
            </a:r>
            <a:endParaRPr lang="en-US" sz="13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Уцелевший список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часто доходила не первая рукопись, а её переписанная копия. Такой список мог пережить пожары и войны, хотя оригинал давно исчез. Для историков даже одна уцелевшая тетрадь — большая удача.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времени на страницах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листах можно увидеть потёртые края, тёмные пятна и неровные буквы. Эти следы показывают, что книга много лет переходила из рук в руки и бережно хранилась.
</a:t>
            </a:r>
            <a:endParaRPr lang="en-US" sz="101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— много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сохранившаяся летопись похожа на маленький мостик в прошлое. По ней можно узнать не только о князьях и битвах, но и о том, как люди старались помнить свою историю.
</a:t>
            </a:r>
            <a:endParaRPr lang="en-US" sz="10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хранят летописи сейчас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древние рукописи находятся в музеях, архивах и библиотеках, где для них создают особые условия. Там их защищают от света, влаги и слишком частого прикосновения.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летописи, чтобы уточнить даты, имена и события древней истории. Иногда одна запись помогает разгадать целую историческую загадку, как маленький ключик.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уже оцифрованы. Теперь их можно читать на экране, а старую книгу не приходится часто открывать, чтобы она лучше сохранилась.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летописи через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запись о событии превращалась в рукопись, затем в исторический источник и, наконец, в цифровую копию.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летопись похожа на дневник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Летопись, как и дневник, ведёт рассказ по времени: сначала один год, потом другой. Только вместо одной жизни в ней записана история целой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обычно пишут о себе, а в летописи — о князьях, городах, битвах и важных переменах. Поэтому она больше похожа на общую память народа.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летописях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— много рук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летопись могли дополнять разные люди на протяжении многих лет. Поэтому в ней встречаются записи, сделанные не в одно и то же время.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иногда появлялись красные буквы, большие начальные знаки и рисунки. Такие страницы выглядели нарядно, словно книжка на праздник.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Драгоценная тяжесть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книги были большими и тяжёлыми, поэтому их переносили очень осторожно. К ним относились почти как к сокровищу, а не просто как к тетради.
</a:t>
            </a:r>
            <a:endParaRPr lang="en-US" sz="13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летописи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— это не просто старая книга, а живая память о Руси. Благодаря труду писцов мы можем заглянуть в прошлое, узнать его и бережно сохранить.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2026-05-21T09:16:34Z</dcterms:created>
  <dcterms:modified xsi:type="dcterms:W3CDTF">2026-05-21T09:16:34Z</dcterms:modified>
</cp:coreProperties>
</file>