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основные климатические зоны и их влияние на природу и человека.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климатов на Земле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климата и его формирующих факторов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отражает долгосрочные погодные условия региона. На него влияют широта, рельеф, близость к водоёмам, воздушные массы, высота над морем и особенности почвы.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климат: особенности и примеры
</a:t>
            </a:r>
            <a:endParaRPr lang="en-US" sz="2734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жара и влажность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климат сохраняет высокие температуры около 27–28°C круглый год. Влажность достигает максимума, обеспечивая почти ежедневные ливни.
</a:t>
            </a:r>
            <a:endParaRPr lang="en-US" sz="128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примеры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климат представлен в бассейнах Амазонки и Конго, а также на острове Борнео, создавая уникальные экосистемы.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флоры и фауны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Вечнозелёные тропические леса покрывают эти районы, где обитают такие животные, как ягуары, туканы и разные виды обезьян.
</a:t>
            </a:r>
            <a:endParaRPr lang="en-US" sz="13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климат: сезонность и ареалы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и сухой сезоны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климат характеризуется сменой двух сезонов: влажного, с частыми дождями, и длительного засушливого периода.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 миру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с тропическим климатом включают Индию, Центральную Африку, север Австралии и Мексику, где температура часто колеблется от 20 до 30°C.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крайне редки — менее 250 мм в год, что создаёт суровые условия для жизни растений и животных.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суточные колебания температуры приводят к жаре днём до +45°C и резкому охлаждению ночью до 0°C.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Пустынный климат: основные черты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Четыре ярко выраженных сезона обеспечивают разнообразие природных условий и урожая. 2. Лето тёплое, а зима умеренно холодная, что создаёт комфорт для человека и экосистем.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климат: особенности и география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Среднегодовое количество осадков составляет 500–1000 мм, равномерно распределяясь по сезонам. 2. Распространён в Европе, Европейской России, Украине, северо-востоке США и Китае.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668" y="1504825"/>
            <a:ext cx="4810813" cy="257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климатические параметры пяти ключевых типов климата и их характерные особенности.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климат имеет уникальный набор температур, осадков и обитателей, вариации формируют разнообразие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климатов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метеорологическая организация (WMO), 2022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Муссонный климат: особенности сезонных изменений
</a:t>
            </a:r>
            <a:endParaRPr lang="en-US" sz="2502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ветров и осадков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 определяется сменой ветров, приносящих обильные дожди летом и сухой воздух зимой. Эти перепады создают контрасты между сезонами.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муссонного климата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характерен для Индии, Юго-Восточной Азии и островов японского моря, где летом идут сильные ливни и возможны наводнения.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Отличается большой амплитудой температур: лето жаркое до +35°C, зима холодная до –40°C, что влияет на образ жизни и природу.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относительно небольшие, обычно менее 400 мм в год. Распределён преимущественно по внутренним районам Евразии и северу Северной Америки.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Континентальный климат: особенности и география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425" y="-6519"/>
            <a:ext cx="9171600" cy="5176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29250" y="2151926"/>
            <a:ext cx="7033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Зима мягкая и влажная с частыми осадками, создающая плодородные условия. 2. Лето жаркое и сухое, что благоприятствует выращиванию винограда и оливок.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климат: характеристики и ареалы
</a:t>
            </a:r>
            <a:endParaRPr lang="en-US" sz="2257" dirty="0"/>
          </a:p>
        </p:txBody>
      </p:sp>
      <p:sp>
        <p:nvSpPr>
          <p:cNvPr id="7" name="Text 2"/>
          <p:cNvSpPr txBox="1"/>
          <p:nvPr/>
        </p:nvSpPr>
        <p:spPr>
          <a:xfrm>
            <a:off x="1329250" y="2847326"/>
            <a:ext cx="7033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Распространён вокруг Средиземного моря, а также в Калифорнии и Южной Австралии. 2. Вегетация – вечнозелёные кустарники и древовидные растения, типичные для средиземноморских ландшафтов.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климат: экстремальные условия и выживание в Арктике и Антарктиде
</a:t>
            </a:r>
            <a:endParaRPr lang="en-US" sz="1977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зимы Арктики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Арктике зима может длиться до девяти месяцев с температурами ниже –40°C. Постоянная темнота и сильные ветры создают суровые условия для жизни, где преобладают ледяные пустоши и снежный покров.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условиях полюсов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Арктике обитают белые медведи, приспособленные к холоду и охоте на льду. На южном полюсе живут пингвины и морские слоны, обустраивающие свои колонии на побережьях и скалистых островах.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Антарктиды и его особенности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— самый холодный континент с коротким прохладным летом и почти постоянным покрытием льдом. Ледяные массы здесь достигают толщины нескольких километров, что влияет на глобальный климат.
</a:t>
            </a:r>
            <a:endParaRPr lang="en-US" sz="10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Субтропический климат характеризуется жарким летом с температурами до 27°C и мягкой зимой с редкими заморозками, что создаёт комфортные условия для жизни и сельского хозяйства.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климатическая зона включает побережье Крыма, южную Японию, юг США, Китай и Австралию. Часто здесь возникают тропические штормы и тайфуны, особенно во влажных субтропиках Восточной Азии.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Субтропический климат: особенности и примеры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высоты над уровнем моря температура понижается примерно на 6°C каждые 1000 метров. Это вызывает резкие изменения погодных условий на разных высотах, что важно учитывать при планировании восхождений.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(высотный) климат: влияние высоты на климат
</a:t>
            </a:r>
            <a:endParaRPr lang="en-US" sz="2483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отмечаются частые осадки, снежные шапки покрывают вершины, а склоны заняты субальпийскими и альпийскими лугами. Примерами служат Гималаи, Анды, Кавказ и Альпы.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и южные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России преобладает арктическая тундра с вечной мерзлотой и суровыми зимами, тогда как на юге — субтропический климат Краснодарского края с тёплыми зимами и богатыми растительными сообществами.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климатических зон на территории России
</a:t>
            </a:r>
            <a:endParaRPr lang="en-US" sz="2431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регионы и континентальность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обладает умеренным климатом с четверными сезонами, а Восточная Сибирь и Забайкалье характеризуются резко континентальным климатом с большими перепадами температур и малым количеством осадков.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климат занимает наибольшую площадь суши, охватывая крупнейшие лесные массивы и саванны, что формирует условия для разнообразной флоры и фауны.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метеорологическая организация (WMO),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климатических зон на планете
</a:t>
            </a:r>
            <a:endParaRPr lang="en-US" sz="216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протяжённость тропических зон обусловлена расположением Земли относительно экватора и влияет на глобальное биоразнообразие и климатические процессы.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80520"/>
            <a:ext cx="425700" cy="3405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на жизнь и культуру людей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 доступность и разнообразие продуктов, формируя национальные кухни — рис широко используется в Азии, тогда как в Европе предпочитают пшеницу и зерновые.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строений адаптируется к климату: в пустынях дома имеют толстые стены для защиты от жары, а в снежных регионах крыши сделаны с крутым скатом, чтобы снег не скапливался.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осадков и температуры влияет на выращиваемые культуры и методы ведения хозяйства, включая орошение и выбор сельскохозяйственной техники.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досуг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формирует особенности транспорта — от использования ледоколов в Арктике до велосипедов в умеренных зонах, а также виды отдыха и развлечений в разных природных условиях.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Амазонский лес характеризуется высокой влажностью воздуха (80–90%) и температурой около 25–28°C, создавая идеальные условия для разнообразия растений и животных.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превышают 2000 мм в год, что поддерживает экосистему с уникальным видовым разнообразием и отсутствием выраженных сезонных колебаний.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Амазония: уникальный тропический климат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425" y="-6519"/>
            <a:ext cx="9171600" cy="5176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29250" y="2151926"/>
            <a:ext cx="7033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 Сахаре крайне редки — менее 25 мм в год, а дневные температуры достигают +50°C, что создаёт крайне суровые условия для флоры и фауны.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Сахара: экстремальный пустынный климат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9250" y="2847326"/>
            <a:ext cx="7033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температуры могут опускаться до 0°C, поверхность покрыта в основном песками и камнями, население занимается кочевым скотоводством, используя редкие оазисы.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планеты растёт, что вызывает таяние ледников и повышение уровня мирового океана, затрагивая прибрежные территории и экосистемы.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современные вызовы: изменения и последствия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Учащение и усиление экстремальных погодных явлений — засух, ураганов и наводнений — влияет на сельское хозяйство и инфраструктуру в разных регионах мира.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меняют ареалы обитания многих видов, создавая угрозы биоразнообразию и влияя на здоровье и образ жизни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понимания климатов для будущего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климатического разнообразия помогает бережному отношению к природе, планированию хозяйственной деятельности и адаптации к изменениям, обеспечивая устойчивое развитие и сохранение экосистем.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2026-05-10T23:50:51Z</dcterms:created>
  <dcterms:modified xsi:type="dcterms:W3CDTF">2026-05-10T23:50:51Z</dcterms:modified>
</cp:coreProperties>
</file>