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 нашем крае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кто живёт на фермах и как они помогают людям.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нужно животноводство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каждый день даёт нам еду и полезные продукты, а ещё создаёт работу для многих людей. Оно тесно связано с природой родного края: лугами, пастбищами, водой и кормовыми растениями.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27633"/>
            <a:ext cx="221100" cy="196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37460"/>
            <a:ext cx="221100" cy="17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Каких животных разводят в крае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 разводят ради молока и мяса. Им нужны хорошие корма, просторный двор и заботливый уход, чтобы они были здоровыми и давали больше полезной продукции.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другие животные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 разводят для мёда, воска и прополиса. В некоторых местах также выращивают кроликов и лошадей, если для них есть подходящий климат и корма.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 козы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 козы хорошо живут на пастбищах. Они дают шерсть, молоко, мясо и мягкий пух, который помогает людям делать тёплые вещи.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Свиней выращивают на мясо. Для них важны тёплые помещения, чистота и сытный корм, потому что они быстро растут и любят порядок почти так же, как люди.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Кур, уток и гусей держат ради яиц и мяса. Птице нужны свет, вода и сухое место, где можно спокойно ходить, клевать и громко кудахтать.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1" y="0"/>
            <a:ext cx="47550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и молочные фермы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— главные помощники молочной фермы. Из их молока делают сметану, творог, кефир и сыр, которые знакомы почти каждому школьнику.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коровы были здоровыми, их кормят сеном, силосом, травой и зерном, доят несколько раз в день и держат в чистом, тёплом коровнике.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Мясное животноводство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выращивают до нужного веса, чтобы получить говядину, свинину, баранину и мясо птицы для магазинов и столовых.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хорошего результата важны правильный корм, чистая вода и аккуратный уход, ведь сытые и спокойные животные растут лучше.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выращивания продукцию отправляют на переработку, где её проверяют, разделывают и готовят к продаже людям.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 козы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дают людям шерсть, мясо и молоко. Из шерсти делают тёплые вещи, а молоко используют для полезных продуктов.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Козы тоже очень полезны: они дают молоко, сыр и мягкий пух. Эти продукты ценят за вкус и пользу.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Овцам и козам нужны пастбища и сухие загоны. Тогда за ними легче ухаживать, и они радуют хозяев круглый год.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1" y="0"/>
            <a:ext cx="47550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несут яйца и дают мясо, а утки и гуси тоже выращиваются на фермах и в личных хозяйствах. Птица быстро растёт, если ей хватает корма и света.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птичниках особенно важны чистая вода, сухая подстилка и тёплое помещение. Когда птице удобно, она растёт здоровой, бодрой и даже чуть важничает.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с цветов и превращают его в мёд. Это вкусный и полезный продукт, который любят и дети, и взрослые.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Пчеловоды получают воск, из которого делают свечи и другие полезные вещи. Он помогает использовать всё, что создаёт пчелиная семья, без потерь.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Прополис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Прополис — ещё один ценный продукт пчёл. Его собирают на пасеке и используют очень бережно, потому что он помогает людям в хозяйстве и быту.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места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пасек нужны луга, сады и чистый воздух. Если вокруг много цветов, пчёлам легче собирать нектар, а природе — оставаться живой и красивой.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 в нашем крае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домашние животные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строят рядом с пастбищами, полями, водой и дорогами, чтобы людям было удобно привозить корм и вывозить продукцию.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живут в коровниках, свинарниках, овчарнях и птичниках. У каждого дома свои размеры и свои удобства, как у людей.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помещениях поддерживают сухость, тепло и вентиляцию. Тогда животным спокойно, безопасно и не приходится грустить в сырости.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кормят животных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дают сено, траву, силос и зерно. Такой корм помогает коровам быть сытыми и давать хорошее молоко.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Кур, уток и гусей кормят комбикормом и зерновыми смесями, чтобы они росли крепкими и не клевали пустоту.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Свиньям нужны питательные зерновые смеси. Они помогают животным быстро набирать вес и оставаться здоровыми.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Пчёлам нужны цветущие растения, потому что без них не будет нектара. А без нектара не получится мёд.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710" y="1147289"/>
            <a:ext cx="2502930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молочной ферме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приходит на ферму раньше всех: проверяет корм, воду и порядок в помещениях. Рядом работает доярка, а коровы спокойно ждут привычного расписания. День начинается тихо, но дел у всех уже много.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пастбище и в хлеву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 следит, чтобы стадо паслось спокойно и не ушло далеко. Скотник убирает помещение, подсыпает корм и помогает животным чувствовать себя удобно. Их работа кажется незаметной, но без неё ферма быстро бы превратилась в беспорядок.
</a:t>
            </a:r>
            <a:endParaRPr lang="en-US" sz="137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помощник для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осматривает животных, делает прививки и помогает, если кто-то заболел. Зоотехник подбирает корм и следит, чтобы животные росли крепкими. Вместе они заботятся о том, чтобы на столе людей были качественные продукты.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без которых ферма не работает
</a:t>
            </a:r>
            <a:endParaRPr lang="en-US" sz="2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заботятся о здоровье животных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ферме внимательно осматривают каждого животного. Ветеринар проверяет, как оно ест, двигается и выглядит, чтобы вовремя заметить слабость или болезнь.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следят за чистотой в помещениях. Подстилка должна быть сухой, вода — свежей, а воздух — чистым, чтобы животным было спокойно и не душно.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нужно, животным делают прививки и дают лекарства по назначению ветеринара. Это помогает защитить стадо от опасных болезней и сохранить здоровье всей фермы.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Заболевшее животное сразу отделяют от других. Так инфекция не переходит к соседям, а лечение проходит быстрее и безопаснее для всех обитателей фермы.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год на ферме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06575" y="3427975"/>
            <a:ext cx="1449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выводят на первые пастбища, а на ферме проверяют загоны и готовят помещения к тёплому сезону. У пчёл начинается особенно оживлённая пора.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238725" y="2999725"/>
            <a:ext cx="1449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косят траву и заготавливают сено. Животные получают больше свежей зелени, а фермеры стараются собрать хороший корм на будущее.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56638" y="2532900"/>
            <a:ext cx="1449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корма убирают в хранилища, проверяют тёплые помещения и готовятся к холодам. Всё должно быть готово заранее, чтобы зима не застала врасплох.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78425" y="2084750"/>
            <a:ext cx="1449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дают сытный корм, следят за теплом и чистотой в помещениях. Ферма работает спокойно и особенно внимательно, ведь морозы не любят ни люди, ни животные.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100263" y="1636625"/>
            <a:ext cx="1449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Пасека в холодное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пчёлы трудятся, а зимой пасека отдыхает. Пчеловод заботится о сотах и ульях, чтобы с тёплыми днями работа началась снова.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фермы молоко, мясо и яйца отправляют на проверку. Специалисты следят за качеством, чтобы в магазин попала только безопасная и свежая продукция.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на заводе пастеризуют, охлаждают и разливают по упаковкам. После этого его везут в магазины, школы и дома, где оно быстро оказывается на столе.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яйца тоже сортируют, проверяют и аккуратно упаковывают. Такая работа помогает сохранить вкус, свежесть и порядок на всех этапах пути.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продукты доходят до покупателей, их выбирают для обеда, завтрака и ужина. Так труд животноводов превращается в обычные, но очень нужные семейные блюда.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продукция попадает к людям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6759" y="1372300"/>
            <a:ext cx="2658581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 нужны чистая вода, зелёные луга и хорошие пастбища. Если природа здорова, фермы работают лучше, а продукты получаются качественнее и полезнее.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берегут землю не только ради красоты. Чистый воздух, ухоженные поля и бережное отношение к реке помогают животноводству жить долго и приносить пользу всем.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 природа края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особенности нашего края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местах, где много лугов и просторных пастбищ, чаще разводят коров и овец. Там животным легче пастись, а хозяевам — заготавливать корм на зиму.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больших городов обычно больше птицефабрик и молочных ферм. Здесь особенно важно быстро доставлять продукты людям, чтобы они оставались свежими.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забота о животных передаётся от старших к младшим. Так сохраняются привычки труда, уважение к земле и любовь к родному краю.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0637" y="3315000"/>
            <a:ext cx="14137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фермерам сегодня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Доильный аппарат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быстро и аккуратно доить коров. Работа идёт ровнее, а у животных меньше лишнего беспокойства.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Кормораздатчик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техника раздаёт корм по расписанию и в нужном количестве. Фермеру проще не забыть ни про одно стадо.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Холодильное хранение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Холодильники сохраняют молоко, мясо и яйца свежими. Продукция дольше остаётся качественной и безопасной для людей.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температуры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не стало ли в помещении слишком холодно или жарко. Если что-то не так, человек быстро исправляет ситуацию.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забота о будущем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Животноводству мешают засуха и нехватка кормов. Когда лето сухое, травы становится меньше, и фермерам приходится заранее думать о запасах.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и болезни животных, особенно если за ними плохо следят. Поэтому важны чистые помещения, ветеринарная помощь и внимательный уход каждый день.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отрасли зависит от новых ферм, обучения работников и бережного отношения к природе. Чем умнее и добрее труд человека, тем крепче хозяйство.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9461" y="1317750"/>
            <a:ext cx="2297979" cy="224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 пасеки рядом с нами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дворы и фермы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 можно увидеть коровники, птичники и ухоженные дворы. Там слышны голоса животных и заметна спокойная, привычная работа людей.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пасеки и кормовые травы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окрестностях часто есть пасеки, поля кормовых трав и сады. Эти места показывают, как тесно животноводство связано с природой и жизнью семьи.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— важное дело края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кормит людей, даёт работу и помогает нашему краю развиваться. Когда люди заботятся о животных и природе, хозяйство становится сильным, а жизнь — лучше.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2026-05-21T09:43:45Z</dcterms:created>
  <dcterms:modified xsi:type="dcterms:W3CDTF">2026-05-21T09:43:45Z</dcterms:modified>
</cp:coreProperties>
</file>