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значение сердечно-сосудистой системы: обзор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Сердечно-сосудистая система поддерживает жизнь через транспорт крови и обмен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знаний о сердечно-сосудистой системе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сердца и сосудов началось у древних врачей и достигло научных открытий XVII века. Эти знания лежат в основе современной медицины и понимания эволюции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находится в центре грудной клетки между лёгкими, немного смещено влево. Такое расположение обеспечивает эффективное взаимодействие с легкими и другими органами.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 грудной полости
</a:t>
            </a:r>
            <a:endParaRPr lang="en-US" sz="1291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сердца напоминает конус с заострённым концом, направленным вниз. Его поверхность покрыта тонкой оболочкой — перикардом, который защищает и фиксирует сердце.
</a:t>
            </a:r>
            <a:endParaRPr lang="en-US" sz="1174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структура органа
</a:t>
            </a:r>
            <a:endParaRPr lang="en-US" sz="159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сердца у подростка примерно равен размеру кулака, масса колеблется от 250 до 300 граммов в зависимости от развития организма.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масса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сердца человека
</a:t>
            </a:r>
            <a:endParaRPr lang="en-US" sz="22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сердца и функциональное деление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камер: двух предсердий и двух желудочков, каждая выполняет определённую функцию в кровообращении.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предсердие принимает венозную кровь, а левое — артериальную, приносящую кислород к тканям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Желудочки обеспечивают выталкивание крови: правый в малый круг, левый — в большой, создавая давление для движения.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Перегородка разделяет сердце на правую и левую части, предотвращая смешивание кислородсодержащей и венозной крови.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Эндокард выстилает внутренние камеры сердца, обеспечивая гладкую поверхность для движения крови и предотвращая тромбообразование.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Эндокард — внутренняя оболочка
</a:t>
            </a:r>
            <a:endParaRPr lang="en-US" sz="1259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состоит из сердечной мышцы, отвечающей за сокращения. В левом желудочке миокард значительно толще из-за необходимости создания высокого давления.
</a:t>
            </a:r>
            <a:endParaRPr lang="en-US" sz="1138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— мышечный слой
</a:t>
            </a:r>
            <a:endParaRPr lang="en-US" sz="1473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Эпикард покрывает сердце снаружи и является частью перикарда. Он обеспечивает защиту и способствует удержанию сердца в грудной клетке.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Эпикард — наружный слой
</a:t>
            </a:r>
            <a:endParaRPr lang="en-US" sz="1564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сердечной стенки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Синусовый узел задаёт ритм сердца, являясь естественным пейсмейкером и обеспечивая регулярное сокращение мышц.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Атриовентрикулярный узел и пучок Гиса передают импульсы в желудочки, координируя работу всех камер.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Автоматизм сердца позволяет ему сокращаться независимо от волевого контроля, но нарушения проводимости приводят к аритмиям.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система и автоматизм сердца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сердечного цикла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 предсердий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Предсердия сокращаются, проталкивая кровь в желудочки, подготовляя их к эффективному выбросу крови.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 желудочков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Желудочки сокращаются, выталкивая кровь в большие сосуды — аорту и легочную артерию для кровообмена.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расслабления сердца, когда все камеры отдыхают и заполняются кровью для следующего цикла.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 левом желудочке достигает максимума во время систолы, играя ключевую роль в кровообращении.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давления в сердце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синхронизацию давления с фазами сердечного цикла, обеспечивая движение крови только вперёд.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Кардиологические исследования, 2023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процесс деполяризации мышц предсердий, показывая начало сердечного цикла на ЭКГ и подготовку к сокращению.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Зубец P — возбудимость предсердий
</a:t>
            </a:r>
            <a:endParaRPr lang="en-US" sz="1152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быстрые электрические изменения в желудочках, вызывая их сокращение и выброс крови в сосуды.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QRS — возбуждение желудочков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реполяризацию желудочков, когда сердце расслабляется и готовится к следующему циклу работы.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Зубец T — восстановление
</a:t>
            </a:r>
            <a:endParaRPr lang="en-US" sz="1566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активность сердца и ЭКГ
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сердца и их функции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Атриовентрикулярные клапаны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Митральный и трёхстворчатый клапаны разделяют предсердия и желудочки, не позволяя крови возвращаться обратно после сокращения.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Полулунные клапаны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Аортальный и легочный клапаны отделяют желудочки от сосудов, обеспечивая односторонний ток крови и предотвращая обратный заброс.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Эндотелий — тонкий слой клеток, выстилающий внутреннюю поверхность сосудов. Он обеспечивает гладкое течение крови и регулирует сосудистый тонус, предотвращая образование тромбов.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слой: эндотелий — тонкая оболочка жизни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 состоит из гладких мышц, которые контролируют сужение и расширение сосудов. Особенно крепкие и эластичные стенки у артерий, что помогает выдерживать высокое давление крови.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мышечный слой — регулятор кровотока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Соединительнотканный наружный слой укрепляет сосуды и связывает их с окружающими тканями. У вен он менее плотный, но содержит клапаны, препятствующие обратному току крови.
</a:t>
            </a:r>
            <a:endParaRPr lang="en-US" sz="1144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слой — защита и поддержка сосудов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кровеносных сосудов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— это сосуды, которые отводят насыщенную кислородом кровь от сердца к органам. Их стенки толстые и эластичные, что позволяет выдерживать высокое давление кровотока.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обратно к сердцу, имеют более тонкие стенки и оснащены клапанами, которые не дают крови течь в обратном направлении. Вены расположены ближе к поверхности тела.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соединяют артерии и вены, их стенки состоят всего из одного слоя клеток. Это обеспечивает быстрый обмен кислорода, углекислого газа, питательных веществ и отходов между кровью и тканями.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кровеносных сосудов: артерии, вены, капилляры
</a:t>
            </a:r>
            <a:endParaRPr lang="en-US" sz="1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начинается в левом желудочке сердца и снабжает кислородом все органы и ткани тела. Кровь возвращается в правое предсердие, уже насыщенная углекислым газом и продуктами обмена.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кровообращения начинается в правом желудочке, проходит через капилляры лёгких, где происходит насыщение крови кислородом. Обогащенная кровь затем возвращается в левое предсердие сердца.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кровообращения: большой и малый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крови по большим и малым кругам кровообращения
</a:t>
            </a:r>
            <a:endParaRPr lang="en-US" sz="1892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кровотока в организме человека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413" y="1531350"/>
            <a:ext cx="4153574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функции компонентов крови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медицинские учебники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крови и их роль в организме.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крови имеют разные функции, обеспечивая жизненно важные процессы — транспорт, защиту и восстановление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кислорода к тканям и удаление углекислого газа из организма — ключевая задача сердечно-сосудистой системы.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сердечно-сосудистой системы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доставки питательных веществ и гормонов ко всем клеткам организма способствует поддержанию их жизнедеятельности и регуляции функций.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продуктов обмена веществ предотвращает их накопление и токсическое воздействие на ткани и органы.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поддерживает иммунную защиту и терморегуляцию, помогая сохранять устойчивость внутренней среды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характеризуется постоянным повышением артериального давления. Она редко вызывает ярко выраженные симптомы, но увеличивает нагрузку на сердце и сосуды, повышая риск инфаркта и инсульта.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— тихий враг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 — заболевание, при котором стенки сосудов утолщаются и теряют эластичность из-за накопления жировых бляшек. Это ограничивает кровоток и может привести к тяжелым осложнениям.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 — закупорка сосудов
</a:t>
            </a:r>
            <a:endParaRPr lang="en-US" sz="1172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 миокарда и инсульт возникают при блокировке кровотока к сердцу или мозгу. Симптомы включают боль, слабость и нарушение сознания. Своевременная помощь спасает жизнь и снижает последствия.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 и инсульт — острые состояния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сердечно-сосудистой системы
</a:t>
            </a:r>
            <a:endParaRPr lang="en-US" sz="14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сердца и сосудов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снижает уровень холестерина — меньше соли и животных жиров способствует здоровью сосудов и сердца.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улучшают кровообращение, укрепляют миокард и помогают контролировать вес.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вредных продуктов уменьшает риск воспалений и повреждений сосудистой стенки.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веса и артериального давления вместе с ежегодными осмотрами помогают вовремя выявить и предотвратить развитие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прогулки и плавание поддерживают работу сердца и сосудов в оптимальном состоянии. Даже 30 минут умеренной нагрузки улучшают общее самочувствие и кровообращение.
</a:t>
            </a:r>
            <a:endParaRPr lang="en-US" sz="1133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каждый день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по 8-9 часов восстанавливает силы и снижает стресс. Отсутствие усталости облегчает работу сердца и поддерживает нервную систему.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отдых и сон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дня, умение управлять стрессом и поддержка хорошего настроения снижают риск развития сердечных заболеваний, укрепляя здоровье с ранних лет.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настроение и режим дня
</a:t>
            </a:r>
            <a:endParaRPr lang="en-US" sz="114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для крепкого сердца
</a:t>
            </a:r>
            <a:endParaRPr lang="en-US" sz="20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сердечно-сосудистой системы в жизни человека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 — основа жизнеобеспечения организма. Важно беречь здоровье системы с молодости, соблюдать полезные привычки и следить за состоянием для долгой активной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2026-05-09T13:39:31Z</dcterms:created>
  <dcterms:modified xsi:type="dcterms:W3CDTF">2026-05-09T13:39:31Z</dcterms:modified>
</cp:coreProperties>
</file>