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художественном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сталкивает интересы и взгляды: герои спорят, выбирают и меняются.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на уроках литературы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конфликт помогает разбирать поступки героев и понимать смысл произведения. По нему видно, где завязка, как развивается действие, что становится кульминацией и чем завершается история. Сказки, рассказы и повести учат следить за выбором персонажа.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конфликт в литературе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противоположностей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— это столкновение противоположных желаний, целей, характеров или взглядов. Именно поэтому герою приходится действовать, спорить и принимать решения, а сюжет получает движение и напряжение.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происходит в сознании героя. Его вызывают сомнения, страх, совесть, обида и трудный выбор. Читатель видит не только результат, но и причины поступка.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связан с другими людьми, обществом, природой или обстоятельствами. Чаще всего он выражается через события: спор, борьбу, несправедливость или препятствия, которые герой встречает на пути.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последствия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всегда толкает героя к выбору между вариантами поведения. Решение показывает ценности персонажа. А дальнейшие последствия помогают понять, чему учит произведение и как меняется герой.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9380" y="1584025"/>
            <a:ext cx="3895840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конфликта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проявляется в разных отношениях: между людьми, с миром вокруг или с самим собой. Во всех случаях он связан с выбором и ценностями героя.
</a:t>
            </a:r>
            <a:pPr algn="l" indent="0" marL="0">
              <a:lnSpc>
                <a:spcPct val="15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конфликта по-разному «создают» трудность: одни мешают извне, другие — внутри. Но выбор героя и его ценности остаются главным смыслом столкновения.
</a:t>
            </a:r>
            <a:pPr algn="l" indent="0" marL="0">
              <a:lnSpc>
                <a:spcPct val="15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(обобщение по темам 6 класса)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конфликт проходит путь от проблемы к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конфликта: завязка → развитие действия → кульминация → развязка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центре конфликта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сомнения, спора, тревоги или одиночества помогает показать внутреннее напряжение. Читатель замечает: герой не просто действует, а переживает и осознаёт, что поставлено на карту.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приходится выбирать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конфликта оказывается персонаж, которому нужно выбрать между разными решениями. Его позиция становится понятной по поступкам, словам и мыслям, а также по тому, как он относится к другим людям.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произведениях заметен внешний конфликт, а внутри него особенно много историй о противостоянии «человек — человек».
</a:t>
            </a:r>
            <a:endParaRPr lang="en-US" sz="118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без статистики; диаграмма нужна для наглядного представления структуры понятий.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конфликты встречаются чаще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показывает: для 6 класса удобнее всего наблюдать изменения через поступки и разговоры персонажей. Внутренние переживания добавляют глубину образам.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возникает между героями, поколениями, человеком и обществом или человеком и природой. Он развивается как цепь событий: спор, ссора, борьба за справедливость.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показывает характер через действия, а не только через описание. Герой выбирает, как отвечать, как защищаться или как помочь, и по этим решениям читатель судит о его ценностях.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внешний конфликт подталкивает к проверке отношений: дружба становится крепче или рушится, уважение появляется или исчезает. Итог столкновения помогает понять смысл поступков персонажей.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происходит в сознании героя: он колеблется между долгом и желанием, смелостью и страхом, честностью и выгодой. Поэтому текст помогает увидеть борьбу мыслей и чувств.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сомневается, читатель чаще всего понимает его мотивы. Даже один шаг может казаться трудным, потому что за ним стоят причины: совесть, обида, желание поступить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делает образ глубже: мы читаем не только итог поступка, но и путь к нему. Из-за этого произведение воспринимается более личным и заставляет задуматься.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7812" y="1648750"/>
            <a:ext cx="2860576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монолог, портрет, детали поведения и пейзаж помогают показать столкновение взглядов и настроение сцены.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Комплект средств делает конфликт «видимым»: одни показывают противоречия напрямую, другие раскрывают причины и усиливают эмоциональный эффект.
</a:t>
            </a:r>
            <a:endParaRPr lang="en-US" sz="1085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методическим рекомендациям к школьному анализу художественного текста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изображения конфликта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приближения к кульминации герои чаще сталкиваются с препятствиями и вынуждены действовать быстрее. Точка максимального напряжения — момент, где последствия выбора становятся неизбежными.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школьного анализа сюжета (экспозиция—завязка—развитие действия—кульминация—развязка), без привязки к одному тексту.
</a:t>
            </a:r>
            <a:endParaRPr lang="en-US" sz="76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напряжение в произведении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конфликт накапливает напряжение до кульминации, а затем либо получает решение, либо переводит героев в новый этап. 
</a:t>
            </a:r>
            <a:endParaRPr lang="en-US" sz="10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обстановка связана с конфликтом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комната, шумный город, холодная дорога, гроза и темная ночь создают «фон», на котором спор и тревога кажутся естественными. У читателя возникает ощущение давления, одиночества или угрозы.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не просто называет место действия: она усиливает внутренние переживания героя, подчеркивает его растерянность или смелость. Часто именно в такой среде конфликт достигает пика, потому что обстоятельства требуют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показывает конфликт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характеров и взглядов делает столкновение заметным: читатель сразу видит, кто отстаивает свою правду, а кто сомневается. Так конфликт становится не «описанием», а движением сюжета.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реплики и смена темпа речи помогают услышать напряжение. Когда герои спорят, их ответы короче, эмоциональнее, а значит, текст сам «ускоряет» конфликт и ведет к решающей сцене.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(жест, предмет, слово, манера говорить) подчеркивают, что для героя важно именно сейчас. Мелочь начинает работать как сигнал: конфликт не исчез, он накапливается внутри эпизода.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поступков и оценочные слова дают авторскую подсказку, как понимать спор. Особенно сильны слова об обиде, сомнении, раздражении или решимости: они показывают, из чего рождается выбор.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столкновения взглядов к нравственному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логики анализа: конфликт → ценности → выбор → последствия → идея произведения.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6521" y="1584025"/>
            <a:ext cx="1801558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конфликтов в произведениях для 6 класса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Рассмотрите, как тип конфликта связан с поступками героев и чему их выбор учит.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конфликт ведёт к испытанию ценностей: честь, доброта, ответственность. Итог показывает, что правильный выбор важен даже тогда, когда он трудный.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чтения по программам 5–6 классов (возможна вариативность списка произведений в разных школах).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конфликта помогает разглядеть мотивы героев: почему они говорят именно так и почему поступают вопреки привычному. Тогда даже сложные решения становятся объяснимыми, а не случайными.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делает чтение «включённым»: вы следите за ростом столкновения и заранее чувствуете, что исход важен. Ожидание развязки связывает эпизоды в единый сюжет.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читателю понимать конфликт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конфликт легко обсуждать нравственные темы — дружбу, честность, смелость и ответственность. Герои показывают, как ценности проявляются в действии, а не только в словах.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анализируете конфликт, лучше замечаете отношение автора к происходящему. Становится ясно, за что произведение «болеет» и почему одни решения поддерживает, а другие критикует.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напряжение растёт там, где герой должен решиться сразу и несёт личную ответственность. Поэтому события воспринимаются как «момент истины», а не просто как испытание.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принципов анализа художественного конфликта (без привязки к одному конкретному тексту).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напряжение в конфликте
</a:t>
            </a:r>
            <a:endParaRPr lang="en-US" sz="336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приоритет: риск и моральный выбор чаще всего запускают максимальную остроту. Остальные факторы поддерживают напряжение, делая труднее путь к решению.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ошибки в понимании конфликта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не равен драке или громкой ссоре. Он может разворачиваться тихо: через молчание, ожидание, внутренние сомнения и постепенное охлаждение отношений между героями.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конфликт растягивается на многие эпизоды. Герой долго колеблется, переживает и ищет правильное решение, из-за чего напряжение накапливается медленнее, но от этого не становится менее важным.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конфликт от обычного события сюжета. Если обстоятельство лишь меняет план, но не заставляет менять поведение и ценности, это не всегда конфликт. Конфликт ведёт к развязке.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конфликт в тексте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поиск с вопроса: кто или что противостоит герою? Противник может быть другим человеком, обществом, природой или обстоятельствами, а иногда — собственными страхами и сомнениями.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определите причину столкновения: из-за чего начался спор и что на кону. Часто это проявляется в словах и поступках, где видно несогласие, недовольство или желание добиться своего.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проследите результат: чем заканчивается эпизод и меняется ли герой? Самый напряжённый момент обычно совпадает с выбором, после которого отношения и дальнейшие действия начинают развиваться по новому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конфликт двигает историю и открывает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— это двигатель сюжета и способ раскрытия характера. Он бывает внешним и внутренним, связан с человеком, обществом, природой или самим собой. Через конфликт проявляются ценности и нравственный смысл истории.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2026-05-15T04:10:35Z</dcterms:created>
  <dcterms:modified xsi:type="dcterms:W3CDTF">2026-05-15T04:10:35Z</dcterms:modified>
</cp:coreProperties>
</file>