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обмен веществ и энергии — ключ к жизни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фундамент жизни, обеспечивающий все биологические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 и энергии: биологические основы
</a:t>
            </a:r>
            <a:endParaRPr lang="en-US" sz="215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процесс поступления, преобразования и использования энергии и веществ в организме. Он обеспечивает рост, движение, дыхание и поддержание внутреннего равновесия, что необходимо для жизни каждого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обмена: пластический и энергетический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— создание и восстановление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обмена отвечает за синтез сложных веществ из простых. Клетки используют его для роста, обновления и ремонта тканей, формируя новые белки, жиры и углеводы.
</a:t>
            </a:r>
            <a:endParaRPr lang="en-US" sz="1656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источник жизненной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происходит расщепление питательных веществ с высвобождением энергии. Организм направляет эту энергию на движение, поддержание температуры и работу органов.
</a:t>
            </a:r>
            <a:endParaRPr lang="en-US" sz="16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белков, жиров и углеводов из аминокислот и простых сахаров формирует основу клеточной структуры и функций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построение клеточных мембран и внутренних структур, важных для правильной работы органов и 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активен во время роста, а также при восстановлении после травм или болезней, способствуя обновлению тканей.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формирование и обновление организма
</a:t>
            </a:r>
            <a:endParaRPr lang="en-US" sz="24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освобождение и использование энергии
</a:t>
            </a:r>
            <a:endParaRPr lang="en-US" sz="2291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глюкозы и жиров сопровождается выделением энергии, которая питается клетки для их функций. Энергия необходима для движения, теплового баланса и функций органов.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нагрузок, например при спорте, потребность в энергии резко возрастает, что стимулирует интенсивный обмен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расхода энергии при различных видах деятельности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обмен поддерживает жизненно важные процессы даже в покое. Физическая активность и переваривание пищи требуют дополнительной энергии.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энергии уходит на поддержание базовых функций организма, что подчеркивает важность основного обмена.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физиологии человека,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Макроэлементы: функции, калорийность, 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вещества: белки, жиры и углеводы. Каждые из них играют важную роль и имеют разную энергетическую ценность.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поступления всех макроэлементов важен для здоровья и поддержания оптимального обмена веществ.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здоровье,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Кислород: его роль в обмене веществ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окисления глюкозы в клетках, что обеспечивает выработку энергии в процессе клеточного дыхания.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доставляется через легкие и переносится кровью с помощью гемоглобина. Его дефицит снижает энергоснабжение и приводит к усталости.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белковые молекулы, ускоряют биохимические реакции обмена веществ в тысячи и миллионы раз, обеспечивая их скорость и точность.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специфичен и действует только на определённые вещества, что способствует контролю и регулированию обменных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или дефекты ферментов приводят к нарушениям в обмене, например, при лактазной недостаточности происходит непереносимость лактозы.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катализаторы метаболических реакций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необходимы для правильной работы ферментов и многих биохимических процессов, влияя на обмен веществ и иммунитет.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кальций, железо и магний, участвуют в формировании костей, переносе кислорода и передаче нервных импульсов.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и минералов приводит к сбоям в обмене: анемия при недостатке железа или ослабление костей из-за нехватки витамина D.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вещества организм получает только с пищей, поэтому важно поддерживать разнообразное и сбалансированное питание.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минералы: ключ к эффективному метаболизму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пищи и начало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содержит питательные вещества, воду, витамины и минералы, необходимые организму. В ротовой полости пища измельчается и частично переваривается под действием ферментов слюны, что облегчает дальнейшие процессы.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пищеварение: путь веществ в организм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переваривания и всасывание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белки расщепляются под влиянием желудочного сока. Основное переваривание завершается в тонкой кишке, где продукты расщепления всасываются в кровь и лимфу для дальнейшего использования.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окислении глюкозы в митохондриях образуется 36 молекул АТФ, что обеспечивает энергетический запас для жизненно важных процессов.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образуется из одной молекулы глюкозы при полном окислении, обеспечивая клетки энергией.
</a:t>
            </a:r>
            <a:endParaRPr lang="en-US" sz="196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клеточного дыхания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у подростков
</a:t>
            </a:r>
            <a:endParaRPr lang="en-US" sz="300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обменных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активизируется обмен веществ из-за ускоренного роста и гормональных изменений. Потребности в энергии и питательных веществах значительно возрастают, что требует сбалансированного питания для поддержания здоровья.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потребность в витаминах и минералах
</a:t>
            </a:r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формирования костей и мышц подросткам необходимы кальций, железо и витамин D. Дефицит этих элементов может привести к нарушениям развития и снижению физической активности.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переваривания пищи и всасывания веществ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путь: от приема до клеточного уровня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возникает при недостатке инсулина, вызывая нарушение утилизации глюкозы и повышенный уровень сахара в крови.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характеризуется избыточным накоплением жировой ткани, что повышает риск сердечно-сосудистых заболеваний и ухудшает обмен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развивается из-за дефицита железа, что снижает количество гемоглобина и ухудшает кислородоснабжение тканей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приводят к снижению общей работоспособности, замедляют рост и вызывают различные осложнения со стороны внутренних органов.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нарушением обмена веществ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обмена веществ
</a:t>
            </a:r>
            <a:endParaRPr lang="en-US" sz="237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играет важную роль — у детей обмен веществ быстрее, у пожилых людей замедляется. Пол также влияет: у мальчиков скорость обмена зачастую выше, чем у девочек.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активность, питание и психоэмоциональное состояние оказывают значительное влияние. Регулярные нагрузки и сбалансированное питание ускоряют обмен, а стресс и недосып замедляют 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с достаточным белком и витаминами поддерживает обмен веществ. Регулярные упражнения стимулируют процессы обмена и улучшают общее состояние организма.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отдыха и эмоциональный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не менее 8 часов и снижение стрессов помогают сохранить активный метаболизм и повысить уровень энергии для повседневных задач.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способы поддержания высокого метаболизма
</a:t>
            </a:r>
            <a:endParaRPr lang="en-US" sz="2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скорость обмена у разных возрастных групп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обмен веществ снижает свою активность, что связано с завершением роста и уменьшением физической активности.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корректировки питания и активности для поддержания здоровья в разных возрастах.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метаболизма, 2023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продуктов и рацион питания напрямую воздействует на эффективность обменных процессов и поддержание здоровья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и общества на метаболизм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обстановка и климат влияют на метаболизм через доступность кислорода, уровень загрязнения и адаптацию организма к условиям.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привычки — уровень физической активности и питание вне дома — могут способствовать развитию ожирения и обменных нарушений.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обмен веществ и энергии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метаболизме помогают выбирать правильное питание и образ жизни, предотвращая болезни, поддерживая энергию и обеспечивая активное развитие и здоровье.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2026-05-09T03:22:10Z</dcterms:created>
  <dcterms:modified xsi:type="dcterms:W3CDTF">2026-05-09T03:22:10Z</dcterms:modified>
</cp:coreProperties>
</file>