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294300"/>
            <a:ext cx="685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Работаем с условиями на уроке информатики
</a:t>
            </a:r>
            <a:endParaRPr lang="en-US" sz="4200" dirty="0"/>
          </a:p>
        </p:txBody>
      </p:sp>
      <p:sp>
        <p:nvSpPr>
          <p:cNvPr id="4" name="Text 1"/>
          <p:cNvSpPr txBox="1"/>
          <p:nvPr/>
        </p:nvSpPr>
        <p:spPr>
          <a:xfrm>
            <a:off x="5379725" y="2956550"/>
            <a:ext cx="3584100" cy="14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выбирать действие по правилу: если одно верно — делаем одно; иначе — другое.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5380042" y="4674300"/>
            <a:ext cx="35841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условия встречаются в школьной жизни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живут в правилах игр, в заданиях по информатике и даже в обычных школьных делах. Например: если ученик поднял руку, его вызывают; если файл открыт — с ним можно работать; если дождь — нужен зонт. Так проще не путаться.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условие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— это проверка, на которую можно ответить «да» или «нет». Мы сравниваем то, что видим или знаем, с тем, что требуется в задаче.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может относиться к признакам: цвету, размеру, числу, форме, времени, состоянию предмета. Например, «карандаш сухой» или «монетка круглая».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выбирается действие, которое подходит именно к этому случаю. Так шаги становятся понятными: один вариант — для «да», другой — для «нет».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2951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657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055" y="2242435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2160" y="1466300"/>
            <a:ext cx="434025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в условии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«если»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«Если» чаще всего открывает условие. За ним идёт признак, который нужно проверить, а дальше появляется выбор: что делать, когда ответ «да», и что делать, когда «нет».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«когда»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«Когда» показывает, что признак относится к моменту или ситуации. Это слово помогает понять, где начинается проверка, и что действие выполняется именно в этот подходящий момент.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«иначе»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«Иначе» обозначает вторую ветку правила. Если проверка не подошла, мы выбираем действие, которое стоит после «иначе», и продолжаем выполнение по нужному варианту.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«пока»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«Пока» связывает действие с тем, что условие остаётся верным какое-то время. Мы следим за состоянием: пока оно подходит — делаем шаг, потом выбираем другое действие.
</a:t>
            </a:r>
            <a:endParaRPr lang="en-US" sz="10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 условием: два пути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признака → выбор между двумя действиями («да» и «нет»).
</a:t>
            </a:r>
            <a:endParaRPr lang="en-US" sz="90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на примере погоды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улице солнечно, можно гулять без зонта. То есть признак «солнечно» даёт один выбор: берем только то, что нужно для прогулки.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идёт дождь, нужен зонт и капюшон. Здесь признак другой, значит действие другое: выбираем защиту от воды, а прогулку делаем удобной.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6387" y="1884290"/>
            <a:ext cx="422081" cy="4220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61423" y="3419958"/>
            <a:ext cx="419255" cy="4192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ответа: да и нет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064250" y="1880232"/>
            <a:ext cx="2596629" cy="12144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«да»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признак подходит, правило говорит: выбирай действие для «да». Такой шаг обычно один и понятный, без долгих объяснений — как правильная кнопка в игре.
</a:t>
            </a:r>
            <a:endParaRPr lang="en-US" sz="1185" dirty="0"/>
          </a:p>
        </p:txBody>
      </p:sp>
      <p:sp>
        <p:nvSpPr>
          <p:cNvPr id="8" name="Text 3"/>
          <p:cNvSpPr txBox="1"/>
          <p:nvPr/>
        </p:nvSpPr>
        <p:spPr>
          <a:xfrm>
            <a:off x="2949796" y="3423302"/>
            <a:ext cx="2564752" cy="12144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«нет»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признак не подходит, правило говорит: выбирай действие для «нет». Важно не «перескочить» и не сделать дело заранее — сначала проверка, потом выбор.
</a:t>
            </a:r>
            <a:endParaRPr lang="en-US" sz="118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признаки предметов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часто сравнивает предметы: по цвету, форме, числу или размеру. Мы как будто делим мир на две части: подходит или не подходит.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«если круг красный — кладём в одну группу». Тогда по признаку «красный» мы выбираем нужное действие для сортировки.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круг синий, выполняется другой шаг: он попадает во вторую группу. Так из нескольких вариантов быстро получается порядок.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проверки помогают не потеряться среди предметов и легко найти «нужный вариант». А ещё это основа для многих задач по информатике.
</a:t>
            </a:r>
            <a:endParaRPr lang="en-US" sz="119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Сравнили числа — выбрали действие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часто встречается правило: если одно число больше, чем другое, делаем один шаг; если меньше — другой. Например, сравни два числа и реши, что писать дальше. Условие помогает понять, куда направить работу: к «больше» или к «меньше».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предметов по признаку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нужно разложить предметы по группам: больше и меньше, длиннее и короче, выше и ниже. Ты проверяешь признак у каждого предмета и выбираешь нужное место. Получается аккуратная картинка, а не хаос на столе!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в заданиях по математике и информатике
</a:t>
            </a:r>
            <a:endParaRPr lang="en-US" sz="272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чтения условия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 работаем шаг за шагом, чтобы не перепутать ответ и действие.
</a:t>
            </a:r>
            <a:endParaRPr lang="en-US" sz="90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работе с условиями
</a:t>
            </a:r>
            <a:endParaRPr lang="en-US" sz="3136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Случается, что действие выполняют сразу, не проверив условие. Тогда правило “сбивается”: можно сделать то, что подходит только для другого случая, и задание начинает казаться запутанным.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забыть вторую ветку правила, когда ответ не подходит. В условии всегда два варианта: «да» и «нет», и для каждого предусмотрено своё действие.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путают слова «если» и «иначе». «Если» показывает проверку, а «иначе» — что делать в противоположном случае. Внимательное чтение помогает не перепутать порядок шагов.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условие помогает не растеряться: проверяем один признак и сразу выбираем один из двух вариантов действия — по ответу «да» или «нет».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учебной темы про условия («да/нет» в простых правилах)
</a:t>
            </a:r>
            <a:endParaRPr lang="en-US" sz="766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у простого условия есть два ответа, и под каждый предусмотрено своё действие.
</a:t>
            </a:r>
            <a:endParaRPr lang="en-US" sz="196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в играх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условия задают, как продвигается ход. Например, если выпало нужное число, фишка движется вперёд, а когда оно не совпало — ход переходит другому игроку.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правило одинаково для всех участников. Поэтому всем понятны действия, а спорить почти не хочется: игра становится честной, потому что каждый ориентируется на одну и ту же проверку.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два признака, потом выбор действия
</a:t>
            </a:r>
            <a:endParaRPr lang="en-US" sz="204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правила: последовательная проверка цвет/размер (или любых двух признаков) и выбор ветки по результату.
</a:t>
            </a:r>
            <a:endParaRPr lang="en-US" sz="9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и команда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читается условие: что именно нужно проверить. Это ответ на вопрос, подходит ли признак для текущей ситуации.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Выбор ветки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сравнивают проверку с ответом: «да» или «нет». По этому ответу выбирают нужную ветку правила.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только после выбора выполняют команду. Так появляется понятный порядок: посмотрели сигнал — сделали шаг.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алгоритм с условием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карандаш заточен, им можно писать. Если карандаш тупой, его точат. Это маленькое правило показывает, что сначала нужно проверить состояние предмета, а потом выбирать действие.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“игре-алгоритме” участвуют карандаш, точилка и лист бумаги. Пока условие не проверено, действовать рано: сначала готовим инструмент для работы.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ошибиться при выполнении условия
</a:t>
            </a:r>
            <a:endParaRPr lang="en-US" sz="2147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 работы: чтение, поиск признака, сравнение с ответом, выбор ветки и повторная проверка результата.
</a:t>
            </a:r>
            <a:endParaRPr lang="en-US" sz="90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6782" y="2132400"/>
            <a:ext cx="651038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0403" y="1466300"/>
            <a:ext cx="651038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9955" y="2255425"/>
            <a:ext cx="690900" cy="55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3723" y="1479290"/>
            <a:ext cx="690900" cy="552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условия помогают особенно часто
</a:t>
            </a:r>
            <a:endParaRPr lang="en-US" sz="3579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сравнивают числа и выбирают, что больше или меньше, условие подсказывает правильный вариант. По ответу «да» и «нет» сразу понятно, какой шаг делать дальше.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инструкций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и памятках условие помогает не перепутать порядок действий. Сначала проверяется признак, затем выбирается нужная команда, и текст превращается в понятный план.
</a:t>
            </a:r>
            <a:endParaRPr lang="en-US" sz="1049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игры часто строятся на проверке: если выпало нужное число — происходит одно, если нет — другое. Благодаря этому ход становится понятным и одинаковым для всех.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в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поведении тоже есть условия: например, если поднята рука, учитель вызывает ученика. Такие правила помогают быстрее ориентироваться и меньше спорить из‑за недопонимания.
</a:t>
            </a:r>
            <a:endParaRPr lang="en-US" sz="10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условиях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— это выбор между вариантами: сначала проверка, а потом действие. Без проверки получается путаница, потому что команда подходит не для каждой ситуации.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написано условие, тем легче его читать и повторять. Оно не должно требовать догадок: признак и действие должны быть связаны понятной логикой.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хорошо написанном условии есть один проверяемый признак и ясная команда для каждого ответа. Тогда можно быстро понять правило и выполнить его без лишних сомнений.
</a:t>
            </a:r>
            <a:endParaRPr lang="en-US" sz="1149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информатике такие правила помогают строить простые и понятные алгоритмы. Когда вы умеете находить условие и ветку, задачи решаются спокойнее и быстрее, без «угадываний».
</a:t>
            </a:r>
            <a:endParaRPr lang="en-US" sz="114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5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работы с условиями
</a:t>
            </a:r>
            <a:endParaRPr lang="en-US" sz="3512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помогают принимать решения по шагам: сначала проверка, потом выбор, затем действие. Они встречаются в заданиях по информатике, в играх и в обычной жизни. Замечайте признаки — и правила станут понятнее.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2026-05-13T14:46:20Z</dcterms:created>
  <dcterms:modified xsi:type="dcterms:W3CDTF">2026-05-13T14:46:20Z</dcterms:modified>
</cp:coreProperties>
</file>