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служебная часть речи, которая связывает слова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роли предлогов в русской речи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делают речь точнее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указать, где, когда, зачем и как происходит действие. Они связывают слова в одно смысловое целое и часто незаметны, но именно они делают фразу ясной: сравните «идти в школу», «из школы» и «к школе».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предмет, признак или действие. Он нужен, чтобы показать отношение между словами и помочь им образовать осмысленное словосочетание или часть предложения.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формой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употребляется рядом с существительным, местоимением или числительным и требует определённой падежной формы: в классе, к другу, из-за дождя, перед уроком.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не изменяется по родам, числам и падежам. Предлог не отвечает на вопросы как самостоятельное слово и не имеет собственного лексического значения.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является членом предложения, но входит в состав словосочетания. Без него часто нарушается связь между словами и теряется точность высказывания.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предлоги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обозначить момент, срок или последовательность событий: до, после, через, в течение. Они уточняют, когда именно происходит действие.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 место и направление: в, на, под, над, за, около, между. С их помощью можно точно описать расположение предметов и движение в пространстве.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выражают причину и цель: из-за, благодаря, от, для, ради, к. Один и тот же предлог в разных контекстах может передавать разные оттенки смысла.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указывать, каким образом совершается действие: с, без, по, в. Такие формы часто встречаются в учебных инструкциях и в повседневной речи.
</a:t>
            </a:r>
            <a:endParaRPr lang="en-US" sz="9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подсказывает, какую падежную форму нужно выбрать, и помогает точнее выразить смысл.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падеж связаны: по предлогу можно определить нужную форму слова и смысл отношения.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«Предлог»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предлог в 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предлог от других слов и проверить его роль в связи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состоят из одного слова: в, на, к, от, через, при. Они чаще всего короткие и очень частотные, поэтому особенно заметны в устной и письменной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включают два или несколько слов: в течение, в связи с, несмотря на, по причине, в отличие от. Они помогают точнее выразить смысл и часто встречаются в учебных текстах.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по 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составные предлоги пишутся раздельно, потому что сохраняют несколько слов. Чтобы не ошибиться, важно видеть, что перед нами именно предлог, а не обычное сочетание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предлогов по значению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предлога определяется тем, какое отношение он выражает между словами.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нужно оценивать по контексту: разряд определяется смыслом отношения, а не только формой.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предлогов по значению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представить пространство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и под 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многое можно описать с помощью предлогов. Ручка может лежать на парте, а учебник — под партой, если его случайно уронили. Такие слова помогают сразу увидеть положение предметов без длинного объяснения.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школой и около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сказать, где находится человек или предмет, предлоги делают описание точным. Можно встретить друга за школой, а велосипед оставить около дома. В тексте сразу понятно, где именно происходит действие.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домами и 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особенно полезны, когда предмет расположен не прямо, а между другими объектами. Лавочка стоит между домами, а стол — в комнате. Такие примеры легко превратить в схему и проверить по рисунку.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подсказки помогают понять значение предлога: движение, место или состояние.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может менять смысл фразы. Если учитывать контекст и падеж, легче понять, что именно обозначает предлог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предлоги в школьной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предлоги встречаются в описаниях учебных действий, перемещения и расположения объектов. Это видно уже в обычных фразах из урока и домашнего задания.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 пространственными и учебными значениями используются особенно часто, потому что они нужны для точного описания повседневных школьных ситуаций.
</a:t>
            </a:r>
            <a:endParaRPr lang="en-US" sz="112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школьной речи и типовые фразы из упражнений по 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похожие по виду слова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 следующего слова и помогает связать его с другим словом в предложении. В сочетании «в лесу» именно предлог показывает место, а не называет предмет.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внутри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начальная часть входит в одно слово, это приставка. В слове «вход» буква в- не является предлогом, потому что слово имеет одно самостоятельное значение.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или 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«навстречу» может обозначать направление как наречие или связывать слова как предлог. Различить его помогает контекст: важны вопрос, роль слова и наличие зависимого слова.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производные предлоги пишутся слитно: например, «вследствие» передаёт значение причины. Здесь важно не путать предлог с обычным сочетанием слов, чтобы не ошибиться в письме.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как определить часть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роли слова, его написании и связи с зависимым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пишутся разные виды предлогов и чем они отличаются по форме.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 строения предлога: составной пишется раздельно, некоторые производные — слитно, а отдельные формы — через дефис.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и школьная грамматическая практика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предлогов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выбрать неподходящий падеж зависимого слова. Правильно говорить «благодаря дождю» и «согласно расписанию», потому что предлоги требуют определённой формы.
</a:t>
            </a:r>
            <a:endParaRPr lang="en-US" sz="1216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выбирают без учёта смысла. Например, «по дороге» означает движение по пути, а не просто нахождение рядом с дорогой или в конкретном месте.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похожих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с, из, к и по особенно часто путают в школьных работах. Ошибка меняет смысл фразы и делает выражение менее точным.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употребляют верно, но зависимое слово ставят в неподходящую форму. Из-за этого предложение звучит неграмотно, хотя общий смысл ещё можно понять.
</a:t>
            </a:r>
            <a:endParaRPr lang="en-US" sz="12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устойчивых выражениях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устойчивых сочетаниях предлог нельзя менять по своему усмотрению. Он связан с конкретным словом и помогает сохранить привычное и точное значение выражения.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 книжная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встречаются и в обычной беседе, и в учебных текстах, и в книгах. Они делают речь естественной, а мысли — более выразительными и точными.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устойчивым выражениям относятся: прийти в восторг, быть в курсе, работать по плану, говорить с уважением, действовать по правилу. Их важно узнавать как готовые обороты.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устойчивые сочетания, легче писать без ошибок и правильно понимать смысл текста. Это особенно полезно при чтении заданий, пересказе и создании собственных высказываний.
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предлогов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одни и те же предлоги могут уточнять разные отношения, поэтому значение всегда нужно определять по контексту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предлоги места и времени, а реже — причины и цели. Это отражает основные задачи повседневной и учебной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по учебным примерам и типовым текстам для 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учебном тексте и заданиях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предлоги помогают точно указать, что делать и в какой последовательности: на чертеже, в таблице, после опыта, перед проверкой, без ошибки.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русскому языку предлоги показывают, к какому слову относится действие или признак. Благодаря этому легче правильно определить смысл и форму слова.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выполнения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часто подсказывают условия задания: где писать, что сравнивать и в какой части текста искать ответ. Они делают инструкцию ясной и удобной для ученика.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или в тетради предлоги удобно выделять цветом или подчёркиванием. Так легче заметить их роль и быстрее понять структуру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предлогах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 или действие, а соединяет слова в словосочетании и предложении. Без него смысл часто становится менее точным и понятным.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зависимого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определить нужную падежную форму существительного, местоимения или числительного. Поэтому его нужно рассматривать вместе с зависимым словом, а не отдельно.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обозначать место, время, причину, цель, направление и способ действия. Значение всегда определяется по контексту, а не только по самому слову.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находить предлог, отличать его от приставки и писать правильно. Эти умения помогают избегать ошибок в диктантах, изложениях и ответах.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 — маленькое слово с большой ролью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речь связной, точной и грамотной. Они помогают связывать слова, выбирать нужный падеж и передавать смысл без лишних ошибок. Умение работать с предлогами важно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2026-05-28T15:58:31Z</dcterms:created>
  <dcterms:modified xsi:type="dcterms:W3CDTF">2026-05-28T15:58:31Z</dcterms:modified>
</cp:coreProperties>
</file>