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image" Target="../media/image-11-11.png"/><Relationship Id="rId12" Type="http://schemas.openxmlformats.org/officeDocument/2006/relationships/image" Target="../media/image-11-12.png"/><Relationship Id="rId13" Type="http://schemas.openxmlformats.org/officeDocument/2006/relationships/image" Target="../media/image-11-13.png"/><Relationship Id="rId14" Type="http://schemas.openxmlformats.org/officeDocument/2006/relationships/image" Target="../media/image-11-14.png"/><Relationship Id="rId15" Type="http://schemas.openxmlformats.org/officeDocument/2006/relationships/image" Target="../media/image-11-15.png"/><Relationship Id="rId16" Type="http://schemas.openxmlformats.org/officeDocument/2006/relationships/image" Target="../media/image-11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622350"/>
            <a:ext cx="3715800" cy="328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Снежные лавины: опасность в горах и правила безопасности
</a:t>
            </a:r>
            <a:endParaRPr lang="en-US" sz="3800" dirty="0"/>
          </a:p>
        </p:txBody>
      </p:sp>
      <p:sp>
        <p:nvSpPr>
          <p:cNvPr id="4" name="Text 1"/>
          <p:cNvSpPr txBox="1"/>
          <p:nvPr/>
        </p:nvSpPr>
        <p:spPr>
          <a:xfrm>
            <a:off x="576575" y="4365575"/>
            <a:ext cx="8031600" cy="34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4892325" y="622350"/>
            <a:ext cx="3715800" cy="328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Лавины быстро меняют горы и требуют внимательности.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лавины возникают в горах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829175" y="1241650"/>
            <a:ext cx="3778800" cy="33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Лавина появляется там, где на крутом склоне скапливается неустойчивый снег. Опасность возрастает после снегопада, метели, оттепели и сильного ветра, особенно в горных районах России.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снежных лавин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4829375" y="11264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Лавины из снежной доски особенно опасны для туристов и лыжников. Плотный верхний слой срывается по слабому нижнему слою, как по скользкой поверхности.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829375" y="30758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Грунтово-снежные сходы захватывают землю, камни и обломки. Такие лавины обычно имеют большую массу и причиняют серьезный ущерб склону и постройкам.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576575" y="11264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Сухие лавины состоят из рыхлого снега и движутся очень быстро, поднимая снежную пыль. Они возникают внезапно и почти не оставляют времени на реакцию.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76575" y="30758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Мокрые лавины формируются при таянии снега. Из-за воды снежная масса становится тяжелее, плотнее и сильнее разрушает все на своем пути.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лавиноопасный склон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896975" y="1098175"/>
            <a:ext cx="40767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опасного участка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Лавиноопасные места часто выглядят как открытые крутые склоны без густого леса. На них заметны снежные карнизы и свежие трещины, которые показывают слабость покрова.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902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896975" y="3047981"/>
            <a:ext cx="40767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замечают заранее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тревоге говорят следы недавних сходов, оголенные полосы склона и скопление снега на подветренной стороне. Такие признаки помогают вовремя отказаться от движения дальше.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которые повышают риск лавины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факторов совпадает одновременно, тем менее устойчивым становится склон.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опасность возникает при сочетании погоды, рельефа и нагрузки. Один признак важен, но несколько признаков сразу резко повышают риск.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3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учебным материалам ОБЗР и сведениям МЧС России; схема носит учебно-иллюстративный характер.
</a:t>
            </a:r>
            <a:endParaRPr lang="en-US" sz="126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3350" y="1885703"/>
            <a:ext cx="4164900" cy="13290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Сухая и мокрая лавины: сравнение основных свойств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чем отличаются два основных типа лавин по движению, плотности и разрушительной силе.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Сухая лавина опаснее скоростью и неожиданностью, а мокрая — массой и силой удара. Обе требуют немедленного ухода из опасной зоны.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ОБЗР; сведения МЧС России.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образуется лавина в снежной толще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1620225" y="1577700"/>
            <a:ext cx="34269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Слабый слой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снежного покрова появляется непрочный слой. Он плохо удерживает вес верхнего снега и становится основой будущего срыва.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2359965" y="2423642"/>
            <a:ext cx="34269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Рост нагрузки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Сверху накапливается новый снег или образуется ледяная корка. Давление увеличивается, и слабый слой все хуже выдерживает тяжесть.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088664" y="3269638"/>
            <a:ext cx="34269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Срыв и движение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прочность уже недостаточна, снежная масса срывается и скользит вниз. По пути она захватывает новые слои и быстро увеличивается.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39" y="1469625"/>
            <a:ext cx="8100923" cy="325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9450" y="386175"/>
            <a:ext cx="81051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развития лавины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9450" y="949500"/>
            <a:ext cx="81051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построена по типичной цепочке лавинообразования в горах.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и человеческие причины лавин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291675" y="1098175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природным причинам относят сильный снегопад, ветер, резкое потепление и перепады температуры. Они делают снежный покров неустойчивым даже без участия человека.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291675" y="3047976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Человеческие действия тоже могут спровоцировать сход: лыжники, снегоходы, дороги, стройка и взрывы создают дополнительную нагрузку и вибрацию на склоне.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Сезонность лавинной опасности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разных районах сроки могут немного меняться, но общий рост риска к концу зимы хорошо заметен.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усиливается к поздней зиме и ранней весне. В этот период снег быстрее теряет прочность из-за солнца и таяния.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3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учебным материалам ОБЗР и данным МЧС России; значения на графике условные, для наглядности.
</a:t>
            </a:r>
            <a:endParaRPr lang="en-US" sz="126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6962" y="1520729"/>
            <a:ext cx="310200" cy="2757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32468" y="1499146"/>
            <a:ext cx="279038" cy="318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676924" y="1503496"/>
            <a:ext cx="310200" cy="310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156824" y="1503496"/>
            <a:ext cx="310200" cy="3102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7896774" y="1503496"/>
            <a:ext cx="310200" cy="3102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может предупредить о лавине
</a:t>
            </a:r>
            <a:endParaRPr lang="en-US" sz="2500" dirty="0"/>
          </a:p>
        </p:txBody>
      </p:sp>
      <p:sp>
        <p:nvSpPr>
          <p:cNvPr id="19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20" name="Text 2"/>
          <p:cNvSpPr txBox="1"/>
          <p:nvPr/>
        </p:nvSpPr>
        <p:spPr>
          <a:xfrm>
            <a:off x="405988" y="2266575"/>
            <a:ext cx="13722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Свежие трещины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трещин в снежном покрове показывает, что верхний слой уже не выдерживает нагрузку. Особенно опасно, если трещины быстро расширяются и тянутся по всей ширине склона.
</a:t>
            </a:r>
            <a:endParaRPr lang="en-US" sz="1200" dirty="0"/>
          </a:p>
        </p:txBody>
      </p:sp>
      <p:sp>
        <p:nvSpPr>
          <p:cNvPr id="21" name="Text 3"/>
          <p:cNvSpPr txBox="1"/>
          <p:nvPr/>
        </p:nvSpPr>
        <p:spPr>
          <a:xfrm>
            <a:off x="3885912" y="2266575"/>
            <a:ext cx="13722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Глухой звук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Глухой или пустой звук при ходьбе по снегу указывает на неустойчивое строение снежной толщи. Это значит, что слои внутри плохо связаны между собой и могут сорваться.
</a:t>
            </a:r>
            <a:endParaRPr lang="en-US" sz="1200" dirty="0"/>
          </a:p>
        </p:txBody>
      </p:sp>
      <p:sp>
        <p:nvSpPr>
          <p:cNvPr id="22" name="Text 4"/>
          <p:cNvSpPr txBox="1"/>
          <p:nvPr/>
        </p:nvSpPr>
        <p:spPr>
          <a:xfrm>
            <a:off x="2145950" y="2266575"/>
            <a:ext cx="13722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Оседание снега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поверхность под ногами проседает, значит в толще снега есть слабый слой. Такой признак часто появляется после снегопада или при резком потеплении на склоне.
</a:t>
            </a:r>
            <a:endParaRPr lang="en-US" sz="1200" dirty="0"/>
          </a:p>
        </p:txBody>
      </p:sp>
      <p:sp>
        <p:nvSpPr>
          <p:cNvPr id="23" name="Text 5"/>
          <p:cNvSpPr txBox="1"/>
          <p:nvPr/>
        </p:nvSpPr>
        <p:spPr>
          <a:xfrm>
            <a:off x="5625850" y="2266575"/>
            <a:ext cx="13722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Карнизы на гребнях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Снежные навесы на гребнях выглядят красиво, но очень опасны. Они могут обрушиться сами или стать причиной срыва лавины на склоне ниже по ходу движения.
</a:t>
            </a:r>
            <a:endParaRPr lang="en-US" sz="1200" dirty="0"/>
          </a:p>
        </p:txBody>
      </p:sp>
      <p:sp>
        <p:nvSpPr>
          <p:cNvPr id="24" name="Text 6"/>
          <p:cNvSpPr txBox="1"/>
          <p:nvPr/>
        </p:nvSpPr>
        <p:spPr>
          <a:xfrm>
            <a:off x="7365800" y="2266575"/>
            <a:ext cx="13722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Сигналы служб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Предупреждения спасателей, метеосводки и сообщения местных служб помогают оценить реальный риск. Если объявлена лавинная опасность, от выхода на склон лучше отказаться полностью.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39" y="1469625"/>
            <a:ext cx="8100923" cy="325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9450" y="386175"/>
            <a:ext cx="81051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подготовиться к выходу в горы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9450" y="949500"/>
            <a:ext cx="81051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 правилам лавинной безопасности и школьным материалам ОБЗР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0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входит в лавинный комплект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59500" y="1098175"/>
            <a:ext cx="40767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поиска и откопа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Лавинный маяк подает радиосигнал, по которому пострадавшего находят под снегом быстрее. Щуп помогает точно определить глубину и место, а лопата ускоряет откоп.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259500" y="3047981"/>
            <a:ext cx="40767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Дополнительная защита и связь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Рюкзак с airbag-системой повышает шансы остаться ближе к поверхности, а яркая одежда делает человека заметнее. Телефон и средства связи нужны для вызова помощи.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39" y="1469625"/>
            <a:ext cx="8100923" cy="325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9450" y="386175"/>
            <a:ext cx="81051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делать во время схода лавины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9450" y="949500"/>
            <a:ext cx="81051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действий основан на правилах личной безопасности в горах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первые минуты после погребения самые важные
</a:t>
            </a:r>
            <a:endParaRPr lang="en-US" sz="2285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снегом особенно опасны не только холод и нехватка воздуха, но и потеря ориентации. Поэтому работа группы рядом с местом схода критически важна.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раньше начинается поиск, тем выше шанс спасти человека. Задержка быстро снижает вероятность выживания и делает откоп сложнее.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8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ОБЗР и рекомендации спасательных служб о лавинном поиске
</a:t>
            </a:r>
            <a:endParaRPr lang="en-US" sz="135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550" y="1606670"/>
            <a:ext cx="4206300" cy="16763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500" y="386175"/>
            <a:ext cx="8342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Лавиноопасные районы мира и их особенности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5299125" y="1123175"/>
            <a:ext cx="34167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лавины опасны не только в удалённых горах, но и там, где много туристов и дорог.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регионах важны наблюдение, прогноз и подготовка. Чем сложнее рельеф и слабее инфраструктура, тем труднее быстро помочь людям.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73500" y="4050600"/>
            <a:ext cx="83424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сведения по географии горных районов и лавинной безопасности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3911" y="1820204"/>
            <a:ext cx="310200" cy="2757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41341" y="2191027"/>
            <a:ext cx="310200" cy="310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03929" y="2191027"/>
            <a:ext cx="310200" cy="310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014411" y="1802971"/>
            <a:ext cx="310200" cy="310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76575" y="190490"/>
            <a:ext cx="8031600" cy="5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защищают дороги, города и склоны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111345" y="2434150"/>
            <a:ext cx="17004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Лавинные галереи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сооружения закрывают дорогу сверху и пропускают лавину над ней или вокруг неё. Это особенно важно на горных трассах, где движение транспорта нельзя полностью остановить.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2040494" y="2822200"/>
            <a:ext cx="1700400" cy="20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Снежные заборы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Заборы удерживают снег выше опасного участка и помогают уменьшить его накопление на склоне. Они снижают вероятность внезапного срыва большой массы вниз.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5403081" y="2822200"/>
            <a:ext cx="1700400" cy="20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Валы и дамбы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Направляющие валы и подпорные дамбы заставляют снежный поток двигаться в безопасную сторону. Так защищают дороги, здания и инженерные объекты в горах.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7311845" y="2434150"/>
            <a:ext cx="17004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и спуск снега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Датчики, наблюдатели и контролируемый спуск снега позволяют заранее снять часть опасной нагрузки. Это уменьшает риск стихийного схода и помогает вовремя закрыть участок.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сильнее всего снижает риск для людей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хорошая экипировка не заменяет внимательность. Если группа спорит, спешит или игнорирует прогноз, опасность резко возрастает на любом склоне.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эффект даёт сочетание мер, а не одна из них. Без подготовки и проверки условий риск остаётся очень высоким.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материалов ОБЗР и правил лавинной безопасности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правила поведения в лавинных районах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7657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выходите на крутые склоны после свежего снегопада, во время оттепели и при сильном ветре. Особенно опасны места под карнизами и участки с недавними сходами.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420900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Идите группой с дистанцией между участниками, заранее договорённым маршрутом и лавинным комплектом. Каждый должен знать, как пользоваться маяком, щупом и лопатой.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26522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выходом определите безопасный участок и путь отхода. Если спасатели предупреждают об опасности, лучше изменить план или совсем отказаться от маршрута.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7950" y="555625"/>
            <a:ext cx="7988100" cy="214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Лавина: опасность, которую можно предвидеть
</a:t>
            </a:r>
            <a:endParaRPr lang="en-US" sz="3800" dirty="0"/>
          </a:p>
        </p:txBody>
      </p:sp>
      <p:sp>
        <p:nvSpPr>
          <p:cNvPr id="4" name="Text 1"/>
          <p:cNvSpPr txBox="1"/>
          <p:nvPr/>
        </p:nvSpPr>
        <p:spPr>
          <a:xfrm>
            <a:off x="577950" y="3280829"/>
            <a:ext cx="68568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Лавина начинается там, где сочетаются рельеф, погода и слабый снег. Если знать признаки риска, проверять прогноз и действовать дисциплинированно, опасность можно заметно уменьшить.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2026-05-21T00:26:03Z</dcterms:created>
  <dcterms:modified xsi:type="dcterms:W3CDTF">2026-05-21T00:26:03Z</dcterms:modified>
</cp:coreProperties>
</file>