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Лиро-эпическая поэма: как в одном произведении соединяются сюжет и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где события и переживания звучат вместе.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Лиро-эпическая поэма возникла на стыке устного эпоса, баллады и романтической поэмы. Она понадобилась литературе, чтобы показать не только событие, но и внутренний мир 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устного сказания к литературной поэме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произведения всегда есть сюжет: события происходят в определённое время и в определённом месте, а герои действуют, спорят, выбирают и вступают в конфликт.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рассказом звучат чувства и размышления: автор может говорить о жизни, природе, родине, любви, свободе и памяти, создавая лирическое настроение.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интонация и авторский голос играют особую роль: они помогают не просто сообщить о событиях, а передать их эмоциональный смысл.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лиро-эпической поэмы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способов изображения мира в литературе.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Лиро-эпическая поэма соединяет рассказ о событиях и выражение чувств, поэтому занимает промежуточное место между лирикой и эпосом.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литературных жанров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Лирика, эпос и лиро-эпическая поэма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часто построена как цепочка эпизодов: один эпизод сменяет другой, а между ними могут появляться диалоги и авторские размышления. Благодаря этому сюжет остаётся живым и легко запоминается.
</a:t>
            </a:r>
            <a:endParaRPr lang="en-US" sz="949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Сцены, из которых складывается действие
</a:t>
            </a:r>
            <a:endParaRPr lang="en-US" sz="1221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герои, природные картины, бытовые детали и повторяющиеся мотивы. Они помогают увидеть не только происходящее, но и скрытый смысл, который связывает отдельные части произведения.
</a:t>
            </a:r>
            <a:endParaRPr lang="en-US" sz="924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создают настроение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к поэме часто соединяются персонаж и природа: дорога, поле, лес или небо. Такой образ сразу показывает, что в произведении важны и действие, и чувства.
</a:t>
            </a:r>
            <a:endParaRPr lang="en-US" sz="98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как подсказка к чтению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поэма: композиция, эпизоды и образный ряд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условное распределение признаков жанра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жанра встречаются чаще всего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поэме сюжет остаётся основой, но эмоциональная сторона тоже очень заметна.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строится не только на действии: почти половина смысла создаётся чувствами, авторской интонацией и образами.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Действует и переживает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показан не только через поступки, но и через мысли, сомнения и чувства. Поэтому читатель видит в нём живого человека с внутренним конфликтом.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через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персонажа особенно важны свобода, долг, верность, любовь к Родине и память. Его путь часто связан с трудным решением и личной проверкой.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Близок читателю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быть сказочным, историческим или народным, но он всегда вызывает сочувствие. Его переживания помогают понять главную мысль произведения.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лиро-эпической поэмы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прячется за сюжетом полностью: его отношение слышно в интонации, обращениях, риторических вопросах и повторах, которые направляют читательское восприятие.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лирические отступления и комментарии автор показывает, какие поступки он поддерживает, а какие осуждает, и тем самым помогает понять нравственную оценку событий.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авторская позиция связывает частную историю с важными ценностями: честностью, свободой, честью, любовью к родине и верностью народу.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автора в произведении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919156"/>
            <a:ext cx="4063200" cy="1792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помогают увидеть, как жанр менялся в разные эпохи.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сохраняет общие признаки, но по-разному выражает дух своей эпохи: от сказки до военной поэмы.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классическая литература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русских лиро-эпических поэм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лиро-эпическую поэму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 связь сюжета, чувств и авторской оценки.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2493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11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ритм организуют речь поэмы, делают её звучной и запоминающейся. Благодаря им даже длинный сюжет воспринимается не как прозаический рассказ, а как художественно цельное и эмоциональное повествование.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сравнения, метафоры, повторы и обращения помогают точнее передать чувства героя и автора. Эти средства создают яркие картины, усиливают настроение и делают образ события более выразительным.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325" y="3430475"/>
            <a:ext cx="80319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Звукопись, риторические вопросы и выразительные детали помогают читателю услышать интонацию поэмы. С их помощью обычный эпизод превращается в важный момент переживания, а не только действия.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и художественные средства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школьного курса литературы; данные приведены в учебных целях, без привязки к конкретной статистике.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раскрывает жанр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лиро-эпической поэме раскрываются через судьбу героя, его поступки и внутренний выбор, поэтому содержание всегда звучит личностно.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темы, связанные с историей и общими ценностями; это подтверждает, что жанр соединяет частную жизнь с судьбой народа.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поэме обычно связан с внутренним состоянием героя: гроза, дорога, ночь или степь помогают читателю почувствовать тревогу, одиночество, надежду или стремление к свободе.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не просто описывается, а участвует в смыслe эпизода. Она усиливает настроение сцены, подчёркивает важные моменты и делает переживания героя более наглядными и убедительными.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лиро-эпической поэме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Лиро-эпическая поэма учит замечать, как в одном тексте соединяются событие, характер героя и его чувства. Это помогает читать внимательнее и понимать смысл произведения глубже.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жанра удобно находить тему, проблему, авторскую позицию и художественные средства. Такие навыки нужны не только на уроках литературы, но и при любом внимательном чтении.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восьмиклассников этот жанр особенно полезен, потому что он показывает связь между сюжетом и переживанием, а также помогает видеть, как литература рассказывает о человеке и времени.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жанр изучают в школе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признаков жанров литературы; шкала условная и предназначена для наглядного сравнения.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лирического стихотворения, эпической поэмы и лиро-эпической поэмы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для анализа на уроке: жанры различаются не только объёмом, но и тем, что именно выходит на первый план при чтении.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Лиро-эпическая поэма занимает середину между лирикой и эпосом: она сохраняет размах повествования, но не теряет силы чувства.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романтическая поэма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укрепляется в литературе XIX века. В центре внимания оказываются яркая личность, сильный конфликт, необычная судьба и сочетание повествования с эмоциональным звучанием.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Лермонтов, Некрасов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заметны сказочность и лёгкость, у Лермонтова — драматизм и напряжение, у Некрасова — интерес к народной жизни, труду и правде повседневного существования.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Твардовский и военная тема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жанр становится ближе к истории народа. У Твардовского важны разговорная интонация, народная речь, юмор и образ простого солдата, прошедшего войну.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жанра в русской литературе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событие превращается в переживание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сюжетный эпизод в лиро-эпической поэме постепенно получает эмоциональный и смысловой комментарий.
</a:t>
            </a:r>
            <a:endParaRPr lang="en-US" sz="10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баллады лиро-эпическая поэма отличается большим объёмом и более развернутым сюжетом, где события связаны между собой не одним эпизодом, а целой цепью действий и переживаний.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обычной эпической поэмы она отличается более заметным звучанием чувств, авторских оценок и размышлений, которые не уступают по значимости самим событиям.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лирического стихотворения жанр отличается широтой изображения: в нём больше героев, событий, деталей времени и пространства, а не только одно настроение или один момент.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жанра — равновесие рассказа и чувства. Именно поэтому лиро-эпическая поэма одновременно увлекает сюжетом и заставляет задуматься о смысле происходящего.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лиро-эпическая поэма отличается от других жанров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выделить основные признаки лиро-эпической поэмы и отличить её от других поэтических форм.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произведение одновременно рассказывает историю и передаёт чувства героя и автора, перед нами лиро-эпическая поэма.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признаков жанра лиро-эпической поэмы.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легко узнать жанр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Лиро-эпическая поэма показывает человека в действии и переживании одновременно. Именно поэтому она помогает увидеть, как сюжет, авторский голос и образ героя создают глубокий смысл произведения.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Лиро-эпическая поэма: сюжет, чувство и смысл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2026-05-22T21:52:46Z</dcterms:created>
  <dcterms:modified xsi:type="dcterms:W3CDTF">2026-05-22T21:52:46Z</dcterms:modified>
</cp:coreProperties>
</file>