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«Памятник»: тема поэтического бессмертия в русской литературе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поэта становится памятником, который переживает века?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Горация к Пушкину: путь темы «памятника»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«памятника» родилась в античности и стала важной для русской поэзии. Державин и Пушкин по-разному говорят о славе, памяти и силе слова, но оба видят в стихах путь к бессмертию.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Державин: первый русский «Памятник»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написал стихотворение «Памятник» в 1795 году. В нём он утверждает, что поэзия способна пережить автора и сохранить его имя в памяти читателей.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подчёркивает ценность своего творчества для общества. Его строки говорят не только о личной славе, но и о служении людям через высокое слово.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Державина важно, что настоящий памятник создаёт не камень, а литературное наследие. Именно оно делает имя поэта значимым для будущих поколений.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стихотворение «Я памятник себе воздвиг нерукотворный…»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размышлений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это стихотворение в 1836 году, незадолго до смерти. Оно звучит как спокойный итог его творческого пути и размышление о судьбе поэта.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Слава, основанная на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независимость, свобода и народное признание. Образ «нерукотворного памятника» показывает, что поэтическая слава создаётся не из камня, а из сильного слова.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стихотворений Державина и Пушкина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одна тема по-разному раскрывается в двух эпохах.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версии утверждают бессмертие поэзии, но Пушкин делает акцент на свободе и народной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Державин, «Памятник» (1795); А. С. Пушкин, «Я памятник себе воздвиг нерукотворный…» (1836)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стихотворения «Памятник»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частей в стихотворении Державина и Пушкина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ода и почему «Памятник» связан с этим жанром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говорит о важной теме с приподнятой интонацией. В «Памятнике» это помогает показать высокую ценность поэтического слова и особую роль автора.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оды характерны книжные слова и выразительные обороты. Они делают речь величавой и подчёркивают, что речь идёт о значимых для культуры мыслях.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лирический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передаёт личную позицию автора, но звучит как обращение к многим людям. Поэтому стихотворение воспринимается не как частная запись, а как важное высказывание.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у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сохраняет черты оды, но делает речь яснее и спокойнее. Благодаря этому тема становится ближе читателю и звучит особенно 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стихотворении «Памятник»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Державина поэт представлен как человек, чьё творчество связано с государством и общественной пользой. Его слово важно потому, что оно служит людям и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поэт — свободный творец, отвечающий за правду и независимость мысли. Его значение определяется не положением, а силой таланта и доверием читателей.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338847"/>
            <a:ext cx="5037600" cy="8593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двух стихотворений «Памятник»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сравнить два текста и увидеть их общую идею.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обоих авторов главным «памятником» становится произведение, а не каменная статуя.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Державин, «Памятник»; А. С. Пушкин, «Я памятник себе воздвиг нерукотворный…»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бессмертия в литературе и в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бессмертие означает, что произведение продолжают читать и обсуждать спустя много лет. Так текст живёт дольше своего автора и входит в культурную память.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настоящим памятником, когда в нём есть яркий образ, точная мысль и сильное чувство. Именно это помогает ему быть интересным новым поколениям.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эта идея особенно понятна: некоторые книги и стихи остаются известными не из-за возраста, а потому что говорят о важном и звучат по-настоящему.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звучат в стихотворении «Памятник»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автора в тексте превращается в разговор о роли поэта для общества и будущих поколений.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на бессмертии поэзии, а остальные мотивы раскрывают, почему слово продолжает жить.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«Я памятник себе воздвиг нерукотворный…»; школьный анализ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высокий стиль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памятника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«памятник нерукотворный» превращает поэтическое слово в символ вечной славы. Метафора помогает понять, что прочность искусства не зависит от камня или бронзы.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параллелизмы и торжественные обращения делают речь размеренной и величавой. Благодаря им стихотворение звучит как уверенное и спокойное итоговое признание поэта.
</a:t>
            </a:r>
            <a:endParaRPr lang="en-US" sz="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 «Памятник»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 связь темы, формы и авторской позиции в лирическом произведении.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пушкинское стихотворение запомнилось читателям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стихотворение как итог своего пути, поэтому в нём слышится не сомнение, а спокойная уверенность человека, понимающего ценность собственного труда.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традицией Горация и Державина, но звучит по-новому: личнее, проще и яснее. Из-за этого мысль о бессмертии становится ближе современному читателю.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народной любви и о памяти потомков, поэтому стихотворение воспринимается как доверительный разговор с будущими поколениями, а не как сухое торжество.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сильна интонация твёрдого достоинства. Она подчёркивает, что настоящая слава держится не на внешнем блеске, а на правде и силе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темы поэта у Державина, Пушкина и Горация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одна тема меняется в разные эпохи и в творчестве разных авторов.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сохраняется, но смысл постепенно становится более личным и одновременно более близким каждому читателю.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Горация «Exegi monumentum»; стихотворения Г. Р. Державина и А. С.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стихотворений «Памятник»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связали античный образ памятника с русской поэзией и сделали тему бессмертия слова одной из самых узнаваемых в школьном курсе.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Державина и Пушкина звучит ответственность перед обществом. Поэт показан не только как автор, но и как человек, чьё слово важно для страны и читателей.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помогают увидеть, как поэт размышляет о своём месте в истории. Они удобны для сравнения, потому что близки по теме, но различны по тону.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заставляют задуматься о времени, памяти и ценности творчества. Они показывают, что настоящая слава связана с живым откликом людей на произведение.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памятника от античности к русской поэзии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образ становится менее торжественно-официальным и более личным по интонации.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сохраняется, но в русской поэзии «памятник» всё отчётливее означает силу художественного слова и народной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Горация «Exegi monumentum»; стихотворения Г. Р. Державина (1795) и А. С. Пушкина (1836)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строки в стихотворении считаются ключевыми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 «памятнике нерукотворном» сразу задают главный образ произведения. Они показывают, что поэтическая слава создаётся не руками мастера, а силой таланта и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слова о том, что к поэту «не зарастёт народная тропа». В них заключена мысль о живой памяти читателей и о связи поэзии с народом.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к уроку по теме «Памятник»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авторов и даты: Гораций — античный источник темы, Державин — русский поэт XVIII века, Пушкин — автор стихотворения 1836 года.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уметь назвать жанр и основные признаки оды: высокий тон, торжественную интонацию, книжную лексику и обращение к важной для автора теме.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объяснить, что образ памятника у поэтов обозначает не скульптуру, а долговечность произведения, которое остаётся в памяти людей после смерти автора.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ответе нужно показать связь между тремя текстами и сделать вывод: истинная память о поэте хранится в его стихах, а не только в материальном памятнике.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поэт живёт, пока читают его стихи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«Памятник» показывает, что настоящее бессмертие поэта создают не камень и не бронза, а слова, которые продолжают звучать для новых поколений читателей.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2026-05-22T22:26:54Z</dcterms:created>
  <dcterms:modified xsi:type="dcterms:W3CDTF">2026-05-22T22:26:54Z</dcterms:modified>
</cp:coreProperties>
</file>