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необычных профессий: обзор и основные темы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общество создают новые профессии и расширяют горизонты карьерных возможностей.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причины появления нестандартных профессий
</a:t>
            </a:r>
            <a:endParaRPr lang="en-US" sz="2327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прогресс и глобализация способствуют появлению цифровых, креативных и гибких профессий. Возникновение новых специализаций отражает адаптацию рынка труда к современным вызовам и изменениям в образе жизни.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будущего: оператор дронов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исследованиям PwC и Федеральной ассоциации беспилотных технологий, спрос на таких специалистов к 2030 году увеличится примерно в пять раз.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Операторы дронов управляют беспилотными летательными аппаратами для аэросъемки, контроля объектов и доставки. Профессия востребована в логистике, сельском хозяйстве и безопасности.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на песке: профессия мастера песчаных скульптур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Креативность и физическая работа в одном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песчаных скульптур требует пространственного мышления и сильного телосложения. Художники реализуют проекты на фестивалях, в рекламе и коммерческих мероприятиях, объединяя искусство и мастерство.
</a:t>
            </a:r>
            <a:endParaRPr lang="en-US" sz="96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признание и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мастера участвуют в конкурсах с призовыми фондами до 20 000 долларов. Многие сотрудничают с городскими проектами и образовательными организациями, популяризируя искусство на песке.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вкуса: дегустатор шоколада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сенсорики в промышленности шоколада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Дегустаторы анализируют вкус, аромат и текстуру для улучшения продукции. Для работы нужны развитые навыки и специализированное образование в пищевой сфере, что делает профессии востребованной.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и зарплатные перспективы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зарплата профессионалов варьируется от 70 000 до 110 000 рублей. Эти специалисты ценятся как на крупных фабриках, так и в ремесленных мастерских.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Охотник за артефактами: научное приключение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методы в раскопках и поисках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георадаров, дронов и археологических методик помогает выявлять и сохранять исторические артефакты. Работа требует знания технологий и глубокого исторического контекста.
</a:t>
            </a:r>
            <a:endParaRPr lang="en-US" sz="996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и ценные находки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часто организуются при поддержке музеев и исследовательских институтов. Известны случаи, когда находки оценивались в миллионы долларов, подчеркивая ценность профессии.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Зоопсихология: наука о поведении животных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Междисциплинарные знания и практическое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Зоопсихологи изучают поведение для зоопарков и реабилитационных центров, используя этологические и психологические методы. Это помогает улучшить условия содержания и адаптацию животных.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спроса и значимость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индустрии домашних питомцев и приютов повышает потребность в специалистах. Востребованность особенно заметна в странах с высоким уровнем заботы о животных.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Виртуальная реальность: новые горизонты гейм-дизайна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иммерсивных миров
</a:t>
            </a:r>
            <a:pPr algn="l" indent="0" marL="0">
              <a:lnSpc>
                <a:spcPct val="115000"/>
              </a:lnSpc>
              <a:buNone/>
            </a:pPr>
            <a:r>
              <a:rPr lang="en-US" sz="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VR-гейм-дизайнеры разрабатывают погружающие обучающие и развлекательные проекты, объединяя технические и творческие навыки. Это новая интенсивно развивающаяся сфера в индустрии медиа.
</a:t>
            </a:r>
            <a:endParaRPr lang="en-US" sz="99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и профессиональные требования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инвестиций в VR превышает 20 миллиардов долларов (2022). Для работы нужны навыки дизайна, программирования и управления проектами, что делает профессию комплексной.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Виртуальный стилист: мода XXI века в онлайн-формате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технологии виртуального стайлинга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стилисты используют искусственный интеллект и онлайн-сервисы для подбора одежды. Спрос увеличивается благодаря росту электронной торговли и цифровых коммуникаций.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глобальные перспективы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услуг зависит от сложности запроса, а рынок ежегодно растет примерно на 15%, отражая глобализацию fashion-индустрии и изменение потребительских привычек.
</a:t>
            </a:r>
            <a:endParaRPr lang="en-US" sz="10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13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необычных профессий: доход и востребованность
</a:t>
            </a:r>
            <a:endParaRPr lang="en-US" sz="2213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доходы и темпы роста востребованности некоторых нестандартных профессий за период 2020–2030 годов.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доход и стабильный рост востребованности характеризуют многие необычные профессии будущего.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отраслевых аналитиков и рынка труда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" y="0"/>
            <a:ext cx="392794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7000" y="1063275"/>
            <a:ext cx="4383000" cy="13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 по вертикальному озеленению городов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07775" y="3887700"/>
            <a:ext cx="34926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Востребованность профессии растёт в городах Азии — Сингапуре, Токио и Осаке. Для успеха необходимы знания ботаники, инженерных технологий и архитектурных решений, объединяющих природу и урбанистику.
</a:t>
            </a:r>
            <a:endParaRPr lang="en-US" sz="10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707775" y="2819419"/>
            <a:ext cx="34926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Эксперты по вертикальному озеленению создают зелёные фасады и крыши, снижая уровень загрязнения и улучшая микроклимат городов. Их работа способствует сохранению биоразнообразия в мегаполисах, особенно в условиях плотной застройки.
</a:t>
            </a:r>
            <a:endParaRPr lang="en-US" sz="10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Тренеры по киберспорту отвечают за стратегическое планирование, анализ эффективности игр и поддержание психологической устойчивости спортсменов. Они активно формируют профессиональные команды и их тактики в условиях динамичных турниров.
</a:t>
            </a:r>
            <a:endParaRPr lang="en-US" sz="1059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киберспорт официально признан видом спорта с 2019 года, что повышает статус профессии. Зарплаты начинаются от 100 000 рублей, а ведущие тренеры получают существенно больше, зависящее от уровня соревнований.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Тренер по киберспорту: спортивные стандарты цифровой эпохи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востребованности необычных профессий в 2000–2020 годах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рост вакансий в IT и креативных сферах отражает тенденции цифровизации и экологической ответственности. Эти тренды кардинально меняют структуру рынка труда.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спроса на инновационные профессии превзошёл общий прирост рынка труда, что подтверждает важность адаптации образования и профориентации.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Министерства труда РФ, 2021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Креативная профессия ароматиста: инновации в парфюмерии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создания уникальных запахов для брендов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Ароматисты разрабатывают индивидуальные ароматы, которые становятся визитной карточкой отелей и ресторанов. Для этого требуются глубокие знания химии и тонкое восприятие запахов, что делает профессию крайне специализированной.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 развитие парфюмерных направлений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компания Shiseido вложила более 10 миллионов долларов в 2021 году в инновационные технологии ароматов. Рост интереса к профессии объясняется необходимостью дифференцировать бизнес через уникальные сенсорные впечатления.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Путешественник-блогер: новый взгляд на медиа и туризм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блогеры превращают хобби в карьеру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Путешественники-блогеры создают уникальный мультимедийный контент, строят личный бренд и сотрудничают с рекламодателями. Их доходы зависят от креативности и способности анализировать аудиторию в режиме онлайн.
</a:t>
            </a:r>
            <a:endParaRPr lang="en-US" sz="96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и конкуренция: вызовы travel-блогеров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требует постоянного обновления контента и взаимодействия с подписчиками. Конкуренция в русскоязычном сегменте высока, поэтому важна умелая контент-аналитика и развитие собственных уникальных стилей.
</a:t>
            </a:r>
            <a:endParaRPr lang="en-US" sz="96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Реставратор-робототехник: инновации в сфере искусства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Роботы-манипуляторы в реставрации художественных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роботы позволяют выполнять деликатные реставрационные операции с невиданной точностью, сокращая риск повреждений. Внедрение таких технологий меняет традиционные методы охраны культурного наследия.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Междисциплинарность профессии и вызовы отрасли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совмещают знания робототехники, материаловедения и истории искусства для успешной реставрации. Эта область быстро развивается и требует постоянного освоения новых технологий и техник.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Фудстилист: искусство оформления и маркетинга блюд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визуально привлекательных блюд для рекламы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Фудстилисты используют профессиональные техники и нестандартные материалы, чтобы придать блюдам эстетически привлекательный вид. Их работа важна для фотосъёмок, ресторанных меню и цифровых кампаний.
</a:t>
            </a:r>
            <a:endParaRPr lang="en-US" sz="96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востребованности профессии в цифровой рекламе
</a:t>
            </a:r>
            <a:pPr algn="l" indent="0" marL="0">
              <a:lnSpc>
                <a:spcPct val="115000"/>
              </a:lnSpc>
              <a:buNone/>
            </a:pPr>
            <a:r>
              <a:rPr lang="en-US" sz="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Ежегодный рост профессии составляет 12%, чему способствует развитие digital-маркетинга и ресторанного бизнеса в крупных городах. Фудстилистам необходимы художественные навыки и знание гастрономических трендов.
</a:t>
            </a:r>
            <a:endParaRPr lang="en-US" sz="89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Слип-тестеры занимаются мониторингом качества сна испытуемых в медицинских и исследовательских центрах. Работа требует физической выносливости, внимательности и придерживания строгих методик исследований.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возникла на волне роста рынка well-being и направлена на улучшение здоровья. Востребована в странах с развитой цифровой медициной, где научный подход к сну приобретает особое значение.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Слип-тестер: научное тестирование сна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535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цифровые техники и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Дигитал-художники используют живопись, 3D-моделирование и интерактивные инсталляции для создания уникальных произведений. NFT и видеоигры расширяют границы творческого выражения и взаимодействия с аудиторией.
</a:t>
            </a:r>
            <a:endParaRPr lang="en-US" sz="1173" dirty="0"/>
          </a:p>
        </p:txBody>
      </p:sp>
      <p:sp>
        <p:nvSpPr>
          <p:cNvPr id="6" name="Text 2"/>
          <p:cNvSpPr txBox="1"/>
          <p:nvPr/>
        </p:nvSpPr>
        <p:spPr>
          <a:xfrm>
            <a:off x="51231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цифрового искусства и блокчейн-технологии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DappRadar, рынок цифрового искусства вырос на 40% за последние три года. Требуются не только художественные навыки, но и понимание блокчейн-технологий для успешной работы в этой сфере.
</a:t>
            </a:r>
            <a:endParaRPr lang="en-US" sz="1186" dirty="0"/>
          </a:p>
        </p:txBody>
      </p:sp>
      <p:sp>
        <p:nvSpPr>
          <p:cNvPr id="7" name="Text 3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Дигитал-художник: новая эстетика цифровой эпохи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необычных профессий для будущего общества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профессии формируют инновационную экономику и развивают у молодёжи критическое мышление. Гибкость, уникальные навыки и осознанный выбор — ключи к успешной профессиональной самореализации в будущем.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2026-05-07T19:22:36Z</dcterms:created>
  <dcterms:modified xsi:type="dcterms:W3CDTF">2026-05-07T19:22:36Z</dcterms:modified>
</cp:coreProperties>
</file>