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углы: угол в пространстве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 угол в объёме, а не на плоскости.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геометрии встречаются многогранные углы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есть у куба, параллелепипеда и пирамиды: именно в вершинах сходятся рёбра. Понимание их строения помогает отличать плоские углы от пространственных и увереннее читать чертежи фигур.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многогранного угла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общая точка, в которой сходятся все части многогранного угла. От неё начинается его «каркас», по которому легко узнать фигуру на рисунке или в модели.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выходят из вершины как лучи или отрезки. Они задают направление границ угла и показывают, сколько элементов соединено в одной точке пространства.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 — это плоские углы между соседними рёбрами, расположенные в разных плоскостях. Их может быть три, четыре, пять и даже больше, поэтому форма угла бывает разной.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многогранный угол на рисунке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заметна точка, из которой выходят несколько линий. Именно эта точка объединяет все элементы и помогает понять, где расположен пространственный угол.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рёбер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вершины отходят рёбра, которые образуют границы угла. По ним удобно считать, сколько плоских углов входит в состав многогранного угла.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не лежат в одной плоскости, поэтому рисунок показывает не обычный плоский угол, а объёмную фигуру. Хорошие примеры — угол куба, пирамиды или комнаты.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многогранных углов по числу граней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граней можно сразу понять, к какому виду относится многогранный угол и как он устроен.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зависит от числа граней: чем их больше, тем сложнее строение угла в вершине.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определению многогранного угла и школьным примерам пространственных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часто встречается в вершине куба и в углу комнаты, поэтому его легко представить и сравнить с чертежом.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определение многогранного угла и примеры пространственных фигур.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плоских угла образуют самый простой многогранный угол, с которого удобно начинать изучение темы.
</a:t>
            </a:r>
            <a:endParaRPr lang="en-US" sz="11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углы в знакомых телах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фигур отличается не только форма, но и число вершин, где возникают такие углы.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многогранниках многогранные углы появляются в каждой вершине, а их количество зависит от строения тела.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куба, прямоугольного параллелепипеда и пирамид.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многогранного угла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многогранного угла имеют одну общую точку. Именно она объединяет его элементы и отличает такую фигуру от набора отдельных плоских углов.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граней становится больше, угол выглядит сложнее, потому что вокруг вершины появляется больше плоских частей. Однако его основа остаётся той же.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соседние грани пересекаются по ребру. Это соединение помогает увидеть, как одна плоскость переходит в другую и как строится объёмная фигура.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 всегда относится к пространственным объектам. Он не может целиком лежать в одной плоскости, как обычный угол на листе бумаги.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многогранный угол на чертеже
</a:t>
            </a:r>
            <a:endParaRPr lang="en-US" sz="295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вершины многогранника.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углы в кубе и прямоугольном параллелепипеде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вершина как точка встречи рёбер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 каждой вершине сходятся три ребра, и там образуется трёхгранный угол. На модели это хорошо видно: все линии чёткие, а грани расположены строго и одинаково. Поэтому куб часто используют для первых объяснений темы.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параллелепипед: тот же принцип, другой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в вершине тоже встречаются три ребра, но длины его рёбер могут быть разными. Это удобно для сравнения: структура угла остаётся похожей, хотя сама фигура выглядит вытянутой или более плоской.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и многогранный угол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 7 класса, обобщение основных определений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пространственный угол отличается от плоского и почему в стереометрии важны обе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описывает поворот в одной плоскости, а многогранный — соединение нескольких плоских углов вокруг общей вершины.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многогранный угол в задачах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 называют по его вершине и точкам на ребрах: например, SABC. Такая запись сразу показывает, какая точка является общей для всех его элементов.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в условии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сначала выделяют вершину, затем определяют ребра и плоские углы между соседними ребрами. Это позволяет не путать сам угол с его отдельными частями.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используют сведения о фигуре: равные ребра, симметрию, число граней и особенности многогранника. Эти данные помогают сделать вывод без лишних 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многогранные углы вокруг нас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такие углы в предметах с четкими ребрами и углами, которые удобно рассматривать на моделях и в чертежах.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важны вершины, где сходятся ребра; именно они создают устойчивую форму предмета.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повседневной среды; данные качественные, без числовых измерений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многогранного угла с многогранником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Вершина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многогранник имеет вершины. В каждой вершине сходятся несколько ребер, и именно здесь можно выделить многогранный угол как часть пространственной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Число ребер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ребер, выходящих из одной вершины, определяет вид угла. Поэтому у разных многогранников в вершинах образуются углы различной сложности.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Строение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многогранных углов помогает читать форму куба, призмы и пирамиды: по вершинам можно быстрее представить, как устроены грани и ребра всего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вершиной многогранника
</a:t>
            </a:r>
            <a:endParaRPr lang="en-US" sz="273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вершины на чертеже или в модели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 равные углы
</a:t>
            </a:r>
            <a:endParaRPr lang="en-US" sz="2657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многогранника все грани равны между собой, поэтому его форма выглядит особенно аккуратно и симметрично. Это удобно для сравнения вершин и углов.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Многогранные углы в вершинах правильного многогранника тоже равны. Значит, каждая вершина устроена одинаково, а свойства одной вершины подходят для всех остальных.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правильный тетраэдр часто используют в школьной геометрии, потому что на них легко видеть симметрию, ребра, грани и одинаковые пространственные углы.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ребер сходится в одной вершине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 числу ребер у вершины можно узнать, какой многогранный угол образуется в этой точке.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ребер в вершине напрямую связано с видом многогранного угла: чем больше ребер, тем больше граней у угла.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многогранников и их стандартные свойства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ребро и грань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это линия соединения граней, а грань — плоская часть фигуры. Если смешать эти понятия, легко ошибиться при чтении чертежа и объяснении ответа.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угол плоским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 нельзя изображать как обычный плоский угол, потому что его части лежат в разных плоскостях. Главное здесь — объемная форма вокруг вершины.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Видят не все ребра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не всегда заметны все ребра, сходящиеся в вершине. Нужно учитывать скрытые линии и мысленно достраивать фигуру по условию задачи.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только видимую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рассматривают лишь одну пару ребер и забывают остальные. Но для верного ответа важно выделить все грани и все плоские углы, связанные с вершиной.
</a:t>
            </a:r>
            <a:endParaRPr lang="en-US" sz="12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сложность многогранного угла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числа граней чертеж становится насыщеннее, но принцип построения остается одним: одна вершина и несколько плоских углов вокруг 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связана не с новым принципом, а с количеством граней: структура сохраняется, меняется только масштаб и наглядная плотность изображения.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числу граней многогранного угла; учебный материал по геометрии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угол — это несколько плоских углов с общей вершиной. Он помогает читать объемные фигуры, узнавать их вершины и уверенно решать задачи по геометрии.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2026-05-28T23:36:49Z</dcterms:created>
  <dcterms:modified xsi:type="dcterms:W3CDTF">2026-05-28T23:36:49Z</dcterms:modified>
</cp:coreProperties>
</file>