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христианского мира: от Рима к Византии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Византия сохранила христианское наследие и создала свою цивилизацию?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Восток стал центром христианского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именно Восток сохранил государство, образование и церковный порядок. Константинополь, стоявший на перекрёстке Европы и Азии, стал опорой новой христианской эпохи.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 — столица Восточной Римской империи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 Босфоре и связывал Чёрное и Средиземное моря. Через него проходили товары, корабли и люди из разных частей мира, что делало столицу особенно богатой и влиятельной.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власти и веры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Константинополе находились дворец императора и резиденция патриарха. Здесь принимались важнейшие решения, а город воспринимался как политическое и духовное сердце Восточной Римской империи.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гордостью столицы стал храм Святой Софии, построенный при Юстиниане в VI веке. Его огромный купол и богатое убранство показывали мощь империи и мастерство византийских строителей.
</a:t>
            </a:r>
            <a:endParaRPr lang="en-US" sz="11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Востока христианского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менялась Византия от наследницы Рима до особой христианской цивилизации.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потери и кризисы, Византия удержала преемственность с Римом и сформировала собственный культурный путь.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и «золотой век» Византии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императора был создан «Свод гражданского права» — Corpus Juris Civilis. Он упорядочил законы и на долгие века стал важным образцом для европейской правовой традиции.
</a:t>
            </a:r>
            <a:endParaRPr lang="en-US" sz="1294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относятся мозаики Равенны и строительство Святой Софии. Юстиниана воспринимали как правителя, который защищает христианскую веру и делает столицу символом величия империи.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Юстиниане I византийская армия вернула часть бывших римских владений в Северной Африке и Италии. Это усилило престиж императора и на время расширило границы государства.
</a:t>
            </a:r>
            <a:endParaRPr lang="en-US" sz="12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территория 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общий ход изменений: от расширения при Юстиниане к резкому сокращению после арабских завоеваний и частичному восстановлению к XI веку.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уменьшилась, но не исчезла: её удерживали столица, флот и дипломатия.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вера и власть императора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патриарха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Константинопольский был главой восточного христианства, но решающее политическое влияние сохранялось за императором. Это отличало Византию от многих других христианских стран.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основа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богослужения и общее почитание православной веры помогали объединять жителей империи. Религия была не только личным делом, но и частью государственной жизни.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Византии считалось, что император должен защищать Церковь, а Церковь — поддерживать порядок в государстве. Такое единство власти и веры называли симфонией.
</a:t>
            </a:r>
            <a:endParaRPr lang="en-US" sz="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монашество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пустынников Египта и Сирии к крупным монастырям и духовным центрам Византии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в жизни восточных христиан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 доме или храме помогала верующему сосредоточиться на молитве и вспомнить о Христе, Богородице или святом. Её писали на деревянной доске, использовали краски и часто добавляли золотой фон, чтобы подчеркнуть священный смысл образа.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 и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иконописи лица изображали строго и спокойно, а жесты делали сдержанными. Такие образы воспринимались не как обычные картины, а как особый духовный язык, понятный людям в храме и дома.
</a:t>
            </a:r>
            <a:endParaRPr lang="en-US" sz="9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Иконоборческий спор VIII–IX веков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затронул не только веру, но и политику: решения императоров меняли жизнь храмов, монахов и обычных людей. Итог определил дальнейшее развитие православия.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почитания икон в 843 году церковь стала прочнее, а традиция иконопочитания — одной из основ православия.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истории; хронология событий: около 726–843 гг.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 время империя лишилась Сирии, Палестины и Египта, а для защиты оставшихся земель ей пришлось укреплять границы и флот.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резкого сокращения византийских владений на Востоке.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истории, V–XI века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восточного христианства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и духовные центры Востока христианского мира.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соединяли власть, паломничество, обучение и церковную жизнь, поэтому Восток христианского мира имел сразу несколько духовных опор.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 школьный учебник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Мефодий: миссия к славянам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азбуки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Кирилл и Мефодий разработали славянскую письменность, чтобы христианское учение можно было передавать на понятном людям языке.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книг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перевели богослужебные тексты и заложили основу для славянской церковной традиции в Великой Моравии.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миссия помогла славянам получить письменность, книги и возможность развивать собственную образованную христианскую культуру.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христианство распространялось у славян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школьного курса истории и примерам Болгарии и Руси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 — символ Византии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храма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был главным храмом Константинополя и поражал современников своими размерами. Он показывал, что столица империи умеет соединять веру, власть и торжественный облик города.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купол, поддержанный сложной системой опор, создавал ощущение простора и лёгкости. Свет, проникавший через окна барабана, усиливал впечатление священного и почти неземного пространства.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мастерство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убранство храма украшали мозаики, мрамор и золото. Собор стал наглядным примером того, как в Византии инженерное мастерство служило религии и художественной красоте.
</a:t>
            </a:r>
            <a:endParaRPr lang="en-US" sz="11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долго сохраняла силу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цифры, а сравнительную важность факторов, которые помогали империи удерживать устойчивость даже в трудные века.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Византии держалась на нескольких опорах сразу: столице, торговле, флоте и праве. Ослабляли её войны и внутренние споры, но система долго сохраняла равновесие.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религиозная жизнь в Византии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 определял важные дни года: посты, памятные даты святых и великие праздники. Такой ритм помогал людям жить по общему духовному распорядку.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Верующие отправлялись к святым местам, прежде всего в Иерусалим. Паломничество считалось способом укрепить веру, увидеть священные реликвии и приблизиться к истории христианства.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богослужения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Византии богослужение обычно проходило на греческом языке, а в славянских землях после переводов — и на славянском. Это делало веру ближе и понятнее новым народам.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Литургия и храм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событием недели для многих восточных христиан была литургия. Храм воспринимался как центр квартала, где люди молились, отмечали праздники и чувствовали связь с общиной.
</a:t>
            </a:r>
            <a:endParaRPr lang="en-US" sz="11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школы и искусство в византийском 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и при дворе тщательно переписывали книги, чтобы сохранить тексты Псалтири, истории и богослужения. Работа переписчиков была медленной, но очень ценной для культуры.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 понимать тексты считалось важным для знати и духовенства. Образованный человек мог служить в церкви, участвовать в управлении и вести переписку.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византийского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Мозаики, фрески, миниатюры и эмали украшали храмы и книги. Для них были характерны золотой фон, торжественные позы и условные, но выразительные детали.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книги помогали Византии сохранять память о вере, истории и традициях. Благодаря этому её культурное наследие пережило сами политические перемены.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Византии на соседние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передавала соседям веру, письменность и культурные традиции.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не только защищала свои земли, но и служила культурным мостом: её влияние распространялось через веру, книги, дипломатию и торговые связи.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 V–XI веков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христианского мира сохранил римское наследие и создал особую византийскую цивилизацию. Даже после войн и споров он передал потомкам православие, право, искусство и культурные связи со славянскими народами.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2026-06-02T05:17:35Z</dcterms:created>
  <dcterms:modified xsi:type="dcterms:W3CDTF">2026-06-02T05:17:35Z</dcterms:modified>
</cp:coreProperties>
</file>