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Византии: как империя стала великой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Византия соединила Рим, Грецию и христианство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Рима к Византии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родилась из Восточной Римской империи после разделения в 395 году. Её столица, Константинополь, стояла у Босфора и стала центром власти, торговли и христианской культуры.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которая приносила силу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967125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у проливов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контролировала проливы между Европой и Азией, поэтому могла следить за кораблями и взимать пошлины. Это приносило деньги и укрепляло положение столицы.
</a:t>
            </a:r>
            <a:endParaRPr lang="en-US" sz="976" dirty="0"/>
          </a:p>
        </p:txBody>
      </p:sp>
      <p:sp>
        <p:nvSpPr>
          <p:cNvPr id="11" name="Text 3"/>
          <p:cNvSpPr txBox="1"/>
          <p:nvPr/>
        </p:nvSpPr>
        <p:spPr>
          <a:xfrm>
            <a:off x="3967125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Перекрёсток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её земли проходили важные торговые маршруты, соединявшие Чёрное море, Средиземноморье и Балканы. Купцы везли товары, а вместе с ними — новости и влияние.
</a:t>
            </a:r>
            <a:endParaRPr lang="en-US" sz="986" dirty="0"/>
          </a:p>
        </p:txBody>
      </p:sp>
      <p:sp>
        <p:nvSpPr>
          <p:cNvPr id="12" name="Text 4"/>
          <p:cNvSpPr txBox="1"/>
          <p:nvPr/>
        </p:nvSpPr>
        <p:spPr>
          <a:xfrm>
            <a:off x="6567200" y="2076450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Столица-крепость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удобен для обороны: море защищало его с трёх сторон, а сухопутные подходы можно было укрепить стенами. Город быстро стал самым богатым в регионе.
</a:t>
            </a:r>
            <a:endParaRPr lang="en-US" sz="976" dirty="0"/>
          </a:p>
        </p:txBody>
      </p:sp>
      <p:sp>
        <p:nvSpPr>
          <p:cNvPr id="13" name="Text 5"/>
          <p:cNvSpPr txBox="1"/>
          <p:nvPr/>
        </p:nvSpPr>
        <p:spPr>
          <a:xfrm>
            <a:off x="6567200" y="3431575"/>
            <a:ext cx="2082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Востоку и Западу помогала Византии одновременно торговать, вести переговоры и собирать сведения о соседях. География становилась её главным преимуществом.
</a:t>
            </a:r>
            <a:endParaRPr lang="en-US" sz="97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001857"/>
            <a:ext cx="3400500" cy="925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география Восточного Средиземноморья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помогает увидеть, почему Византия оказалась на важнейшем перекрёстке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стояла между морями и континентами, поэтому могла контролировать торговлю, связь и оборону.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находилась империя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видно, что наивысший подъём пришёлся на VI и X века, когда усиливались власть, торговля и культурное 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развития связан с правлением Юстиниана и позднее Македонской династии; затем рост был менее ровным.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ключевым периодам истории Византии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Византия достигла вершины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государство оказалось успешным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успеха связаны друг с другом: география давала доход, доход поддерживал армию, а армия защищала торговлю.
</a:t>
            </a:r>
            <a:endParaRPr lang="en-US" sz="219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огромной державой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83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считался главным правителем, судьёй и защитником порядка. Его власть укрепляли церемонии, придворный этикет и представление о том, что он отвечает за благополучие всей державы.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управления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Константинополе работали чиновники, писцы, судьи и сборщики налогов. Они следили за управлением провинций, собирали сведения и помогали столице контролировать огромную территорию.
</a:t>
            </a:r>
            <a:endParaRPr lang="en-US" sz="928" dirty="0"/>
          </a:p>
        </p:txBody>
      </p:sp>
      <p:sp>
        <p:nvSpPr>
          <p:cNvPr id="11" name="Text 4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законах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Юстиниана упорядочили правила суда, собственности и наследования. Благодаря этому управление стало более понятным, а многие правовые идеи пережили саму империю.
</a:t>
            </a:r>
            <a:endParaRPr lang="en-US" sz="920" dirty="0"/>
          </a:p>
        </p:txBody>
      </p:sp>
      <p:sp>
        <p:nvSpPr>
          <p:cNvPr id="12" name="Text 5"/>
          <p:cNvSpPr txBox="1"/>
          <p:nvPr/>
        </p:nvSpPr>
        <p:spPr>
          <a:xfrm>
            <a:off x="6054812" y="3520702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обороной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администрация позволяла быстро собирать налоги и направлять средства на армию, стены и флот. Так власть в центре поддерживала защиту государства на местах.
</a:t>
            </a:r>
            <a:endParaRPr lang="en-US" sz="92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578" y="385153"/>
            <a:ext cx="2325606" cy="18486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37" y="385153"/>
            <a:ext cx="2325606" cy="18486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7341" y="385153"/>
            <a:ext cx="2325606" cy="184867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образа эпохи Юстиниана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25241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Законы, которые пережили века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 стремился показать, что Византия — наследница Рима и одновременно новое христианское государство. При нём был создан знаменитый свод законов, который упорядочил жизнь империи и повлиял на будущие правовые системы Европы.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3548099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в камне и мраморе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его правления в столице развернулось большое строительство. Новые храмы, дворцы и укрепления должны были подчеркнуть богатство империи и её способность защищать себя, даже когда вокруг шли войны.
</a:t>
            </a:r>
            <a:endParaRPr lang="en-US" sz="1059" dirty="0"/>
          </a:p>
        </p:txBody>
      </p:sp>
      <p:sp>
        <p:nvSpPr>
          <p:cNvPr id="13" name="Text 4"/>
          <p:cNvSpPr txBox="1"/>
          <p:nvPr/>
        </p:nvSpPr>
        <p:spPr>
          <a:xfrm>
            <a:off x="6438003" y="2358115"/>
            <a:ext cx="2064447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Собор, ставший легендой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символом эпохи стала София в Константинополе. Её огромный купол, свет внутри и сияние мозаик поражали современников и показывали, насколько тесно в Византии были связаны вера, искусство и власть.
</a:t>
            </a:r>
            <a:endParaRPr lang="en-US" sz="10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2056886"/>
            <a:ext cx="4098300" cy="11149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экономике Византии для учебной схемы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Византии опиралось на города, деревню и надёжные деньги. Это делало торговлю устойчивой, а сбор налогов — предсказуемым.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отрасли дополняли друг друга: ремёсла давали прибыль, земля — еду, а золотая монета укрепляла доверие купцов.
</a:t>
            </a:r>
            <a:endParaRPr lang="en-US" sz="1132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Экономика: ремёсла, земля и деньги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542" y="2223516"/>
            <a:ext cx="4009800" cy="18737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6028325" y="1982300"/>
            <a:ext cx="2393700" cy="235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пути империя связывала рынки Европы, Азии и Средиземноморья, превращая обмен товарами в источник богатства и политического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пути были важнее сухопутных, а контроль над проливами усиливал доходы и безопасность 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торговле Византии, обобщение для учебной схемы
</a:t>
            </a:r>
            <a:endParaRPr lang="en-US" sz="1237" dirty="0"/>
          </a:p>
        </p:txBody>
      </p:sp>
      <p:sp>
        <p:nvSpPr>
          <p:cNvPr id="6" name="Text 2"/>
          <p:cNvSpPr txBox="1"/>
          <p:nvPr/>
        </p:nvSpPr>
        <p:spPr>
          <a:xfrm>
            <a:off x="1091025" y="837075"/>
            <a:ext cx="6102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пути и товары Византии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Оборона: стены, флот и греческий огонь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189623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Неприступная 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Толстые стены Феодосия и цепь укреплений делали Константинополь почти неприступным. Даже большие армии долго не могли взять город штурмом.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2850912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на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флот быстро перебрасывал войска, охранял проливы и срывал высадки противника. Море было не преградой, а удобной линией обороны.
</a:t>
            </a:r>
            <a:endParaRPr lang="en-US" sz="1186" dirty="0"/>
          </a:p>
        </p:txBody>
      </p:sp>
      <p:sp>
        <p:nvSpPr>
          <p:cNvPr id="11" name="Text 4"/>
          <p:cNvSpPr txBox="1"/>
          <p:nvPr/>
        </p:nvSpPr>
        <p:spPr>
          <a:xfrm>
            <a:off x="994775" y="3805587"/>
            <a:ext cx="35232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Секретное оружие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оружие — греческий огонь — пугало врагов сильнее обычных стрел и копий. Его применение часто решало морские сражения в пользу византийцев.
</a:t>
            </a:r>
            <a:endParaRPr lang="en-US" sz="11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работал греческий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применения греческого огня при защите морских подступов к Константинополю.
</a:t>
            </a:r>
            <a:endParaRPr lang="en-US" sz="21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112" y="1507475"/>
            <a:ext cx="3166226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мозаики и София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08831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Вера и 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было не только верой большинства, но и частью государственной власти. Император и патриарх действовали рядом, поддерживая порядок и единство империи.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542126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Искусство храмов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храмах особенно ценили мозаики и иконы: они помогали людям воспринимать священные образы через цвет, свет и торжественное убранство.
</a:t>
            </a:r>
            <a:endParaRPr lang="en-US" sz="1153" dirty="0"/>
          </a:p>
        </p:txBody>
      </p:sp>
      <p:sp>
        <p:nvSpPr>
          <p:cNvPr id="11" name="Text 4"/>
          <p:cNvSpPr txBox="1"/>
          <p:nvPr/>
        </p:nvSpPr>
        <p:spPr>
          <a:xfrm>
            <a:off x="6933692" y="2719136"/>
            <a:ext cx="1393403" cy="1727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Символ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Святой Софии в Константинополе поражал размерами и куполом. Он стал знаком того, как вера и имперская мощь соединялись в одном здании.
</a:t>
            </a:r>
            <a:endParaRPr lang="en-US" sz="1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в соборе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горожане входят в Софийский собор. Внутри тихо, но стены уже мерцают золотом, а свет из окон мягко скользит по мозаикам.
</a:t>
            </a:r>
            <a:endParaRPr lang="en-US" sz="1071" dirty="0"/>
          </a:p>
        </p:txBody>
      </p:sp>
      <p:sp>
        <p:nvSpPr>
          <p:cNvPr id="8" name="Text 1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молитвы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начинается, и высокий купол словно исчезает в сиянии. Люди смотрят вверх, чувствуя, что находятся не просто в храме, а под небесным сводом.
</a:t>
            </a:r>
            <a:endParaRPr lang="en-US" sz="1069" dirty="0"/>
          </a:p>
        </p:txBody>
      </p:sp>
      <p:sp>
        <p:nvSpPr>
          <p:cNvPr id="9" name="Text 2"/>
          <p:cNvSpPr txBox="1"/>
          <p:nvPr/>
        </p:nvSpPr>
        <p:spPr>
          <a:xfrm>
            <a:off x="3662376" y="36240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Впечатление дня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службы посетители выходят на площадь, унося впечатление торжества и покоя. Для них София остаётся образом порядка, красоты и силы веры.
</a:t>
            </a:r>
            <a:endParaRPr lang="en-US" sz="1069" dirty="0"/>
          </a:p>
        </p:txBody>
      </p:sp>
      <p:sp>
        <p:nvSpPr>
          <p:cNvPr id="10" name="Text 3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Зарисовка: день в Софии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школы и сохранение знаний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монастырских скрипториях книги переписывали вручную, строка за строкой. Так сохранялись сочинения античных авторов, богослужебные тексты и знания, которые могли бы исчезнуть.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грамотность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готовили грамотных людей для службы государству и церкви. Умение читать, писать и считать помогало чиновникам вести дела, а учёным — изучать прошлое.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поколений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 ремесленники тоже передавали знания дальше: секреты обработки металла, ткани, стекла и красок переходили от учителя к ученику внутри мастерских.
</a:t>
            </a:r>
            <a:endParaRPr lang="en-US" sz="110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2116874"/>
            <a:ext cx="3400500" cy="6951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Византийской империи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Византии зависела от положения человека в обществе и места проживания.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был статус, тем комфортнее был быт и разнообразнее питание; большинство людей жило скромно и зависело от труда земли.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жили люди в Византии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2056886"/>
            <a:ext cx="4098300" cy="11149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историческим признакам двух империй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разные основы делали эти государства сильными в разные эпохи.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строил мощь на расширении территории, а Византия — на управлении, торговых связях и выгодной столице.
</a:t>
            </a:r>
            <a:endParaRPr lang="en-US" sz="1242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 Византия: в чём разница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Византия влияла на соседей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994775" y="1809025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у соседних народов часто проходило через византийское влияние. Вместе с верой они получали представление о храме, богослужении и церковной иерархии.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994775" y="2396167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передавала письменную культуру и книжную традицию. Через неё укреплялись образование, летописи, богослужебные тексты и уважение к книге как к источнику знания.
</a:t>
            </a:r>
            <a:endParaRPr lang="en-US" sz="852" dirty="0"/>
          </a:p>
        </p:txBody>
      </p:sp>
      <p:sp>
        <p:nvSpPr>
          <p:cNvPr id="13" name="Text 4"/>
          <p:cNvSpPr txBox="1"/>
          <p:nvPr/>
        </p:nvSpPr>
        <p:spPr>
          <a:xfrm>
            <a:off x="994775" y="2981963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 искусство соседних стран заимствовали купола, мозаики и торжественное убранство. Эти элементы помогали создавать величественные храмы и дворцы.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994775" y="3571380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дипломатию Византия влияла на правителей подарками, титулами и союзами. Такой способ был не менее важен, чем войны, потому что укреплял её авторитет.
</a:t>
            </a:r>
            <a:endParaRPr lang="en-US" sz="852" dirty="0"/>
          </a:p>
        </p:txBody>
      </p:sp>
      <p:sp>
        <p:nvSpPr>
          <p:cNvPr id="15" name="Text 6"/>
          <p:cNvSpPr txBox="1"/>
          <p:nvPr/>
        </p:nvSpPr>
        <p:spPr>
          <a:xfrm>
            <a:off x="994775" y="4154904"/>
            <a:ext cx="3461700" cy="5156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46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о власти тоже распространялись из Константинополя: правитель должен быть сильным, законным и защитником веры. Этот образ стал важным для многих соседей.
</a:t>
            </a:r>
            <a:endParaRPr lang="en-US" sz="85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6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на понимание: что сделало Византию сильной?
</a:t>
            </a:r>
            <a:endParaRPr lang="en-US" sz="2276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936400" y="1847150"/>
            <a:ext cx="2151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Подумайте, почему именно география помогла Византии стать сильной: что давали ей проливы, моря и положение между Европой и Азией?
</a:t>
            </a:r>
            <a:endParaRPr lang="en-US" sz="787" dirty="0"/>
          </a:p>
        </p:txBody>
      </p:sp>
      <p:sp>
        <p:nvSpPr>
          <p:cNvPr id="11" name="Text 3"/>
          <p:cNvSpPr txBox="1"/>
          <p:nvPr/>
        </p:nvSpPr>
        <p:spPr>
          <a:xfrm>
            <a:off x="1936400" y="2837247"/>
            <a:ext cx="2151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Защита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Вспомните, как армия, флот и стены защищали столицу. Почему безопасность была важна для торговли, налогов и спокойной жизни горожан?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1936400" y="3839877"/>
            <a:ext cx="2151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налоги, ремёсла и торговля помогали содержать государство? Без денег трудно кормить войско, строить храмы и платить чиновникам.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Дипломатия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Византии была нужна дипломатия? Иногда договор, подарок или союз спасали империю лучше, чем долгий и дорогостоящий бой.
</a:t>
            </a:r>
            <a:endParaRPr lang="en-US" sz="994" dirty="0"/>
          </a:p>
        </p:txBody>
      </p:sp>
      <p:sp>
        <p:nvSpPr>
          <p:cNvPr id="14" name="Text 6"/>
          <p:cNvSpPr txBox="1"/>
          <p:nvPr/>
        </p:nvSpPr>
        <p:spPr>
          <a:xfrm>
            <a:off x="6054821" y="3518877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Итог обсуждения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вера и культура тоже усиливали государство? Они объединяли людей, поддерживали порядок и делали столицу центром притяжения.
</a:t>
            </a:r>
            <a:endParaRPr lang="en-US" sz="9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выводы: почему Византия была великой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великой потому, что сумела соединить римское наследие, греческую культуру и христианскую веру. Её сила держалась на столице, торговле, армии и умении сохранять порядок.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2026-07-26T10:33:23Z</dcterms:created>
  <dcterms:modified xsi:type="dcterms:W3CDTF">2026-07-26T10:33:23Z</dcterms:modified>
</cp:coreProperties>
</file>