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славит Елизавету Петровну и говорит о будущем сильной, просвещённой России.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М. В. Ломоносова 1747 года: Россия, Елизавета, наука и мир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литературный контекст оды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создана в XVIII веке, в эпоху классицизма: литература часто откликалась на важные события и поддерживала идею сильного государства. Елизавета Петровна стала императрицей в 1741 году, а в 1747-м особенно ценили порядок и развитие образования. Ломоносов был и поэтом, и ученым — поэтому тема науки звучит особенно убедительно.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Ломоносов: поэт, ученый, патриот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В. Ломоносов родился в 1711 году и стал одним из ведущих деятелей русского Просвещения. Он писал торжественные оды, где звучит уважение к государству и вера в будущее страны.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ученый, Ломоносов стремился, чтобы знания приносили пользу. В его текстах наука не «для кабинета», а опора для развития: образования, техники и культуры.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был патриотом: он соединял любовь к родной земле, интерес к открытиям и мысль о разумном управлении. Так поэзия становится способом говорить о судьбе России.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9" y="1273625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44" y="3265225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2869" y="3265225"/>
            <a:ext cx="339413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— это стихотворение, в котором громко и возвышенно прославляют важного человека, событие или идею. Для неё характерны пафос, обращения к адресату и праздничный тон.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жанр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оде часто используются возвышенные слова и выразительные интонации. Героические образы помогают читателю почувствовать значимость темы — как при официальных речах.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стиль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Прославляя, ода объясняет, каким должно быть государство. В тексте Ломоносова похвала Елизавете связана с представлением о России сильной, богатой и просвещённой.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через прославление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восклицаний и ритмических повторов: они усиливают эффект торжественности. Так читатель словно «включается» в общее чувство уважения и надежды.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Пафос и восклицания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ода в литературе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огромная держава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первых образах ощущаются широкие просторы и масштаб страны. Россия представлена как земля, которая хранит силу и величие. Отсюда рождается мысль: державе нужна мудрая опора — власть и порядок.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Богатства природы как опора труда
</a:t>
            </a:r>
            <a:pPr algn="l" indent="0" marL="0">
              <a:lnSpc>
                <a:spcPct val="90000"/>
              </a:lnSpc>
              <a:buNone/>
            </a:pPr>
            <a:r>
              <a:rPr lang="en-US" sz="17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в оде звучат не как фон, а как ресурс будущего. Земля и силы страны связываются с процветанием, которое приходит через организованный труд. Так величие России становится понятным каждому читателю.
</a:t>
            </a:r>
            <a:endParaRPr lang="en-US" sz="1724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России в начале отрывка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отрывка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диаграммы показывает, что центральный мотив — образ России как сильного государства: он объединяет похвалу власти, мир и развитие.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Похвала Елизавете в тексте не отделена от размышлений о стране: порядок и просвещение становятся «мостом» между величием и благополучием.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В. Ломоносов, ода 1747 года. Числа — условные доли по представленным мотивам в отрывке (качественная разметка).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Елизавета показана как законная правительница, от которой зависит порядок в государстве. В таком образе «власть» звучит не как сила ради силы, а как управление во благо.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Елизавета Петровна в оде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связывает её правление с надеждой на мир, стабильность и развитие. Когда в стране спокойнее, люди могут работать и думать о завтрашнем дне.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власть в оде помогает государству становиться устойчивее. Это выражается через идею: государственный порядок поддерживает успех, а значит — и славу правительницы.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 Елизаветы автор показывает, что судьба страны связана с мудростью управления. Так похвала императрице превращается в разговор о будущем всей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 отрывке ценится выше войны: спокойствие дает возможность жить и строить. Люди получают время на хозяйство, города и ежедневные дела, а не на разрушения и тревоги.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XVIII века такой акцент был особенно понятен: стране нужна была устойчивость, чтобы укреплять внутреннюю жизнь. Мир становится условием для роста и спокойного развития.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государстве нет постоянных потрясений, легче учиться и внедрять знания. Поэтому образ мира в оде соединяет благополучие с будущим — через труд и просвещение.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оде нужен образ мира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7219" y="1676050"/>
            <a:ext cx="3634863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их значение в отрывке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образы работают вместе, поддерживая общую мысль о сильной и просвещённой России.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образы направлены на одну идею: сила России растёт через порядок, мир, труд и науку — поэтому они дополняют друг друга, а не спорят.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В. Ломоносов, ода 1747 года.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87" y="11986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787" y="21549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787" y="309520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787" y="4043500"/>
            <a:ext cx="197925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просвещение как путь к успеху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как сила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связывает прочность государства с образованием и научными открытиями. Учение помогает стране становиться богаче и увереннее, а не просто следовать традициям без развития.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поддерживает рост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оде звучит идея, что просвещение делает государство устойчивым: учиться нужно для пользы, для улучшения жизни. Так наука становится частью общего плана процветания.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Академия наук и потребность в кадрах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времена Ломоносова в России уже действовала Академия наук, но образованных людей было всё ещё недостаточно. Поэтому мысль о необходимости учёных звучит особенно актуально.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знания к будущему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науки у Ломоносова шире, чем отдельное открытие: знания дают стране новые возможности. Благодаря труду и знаниям Россия укрепляет себя и приближается к успеху.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отрывка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логика текста: от надежды на порядок к миру, труду и науке, а затем — к укреплению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торжественной оды
</a:t>
            </a:r>
            <a:endParaRPr lang="en-US" sz="2997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Гиперболы, обращения и восклицания
</a:t>
            </a:r>
            <a:pPr algn="l" indent="0" marL="0">
              <a:lnSpc>
                <a:spcPct val="100000"/>
              </a:lnSpc>
              <a:buNone/>
            </a:pPr>
            <a:r>
              <a:rPr lang="en-US" sz="141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Гиперболы, обращения к власти и восклицания усиливают торжественный тон. Благодаря такому ритму мысль о мудрой правительнице звучит как значимый обещающий знак для будущего. Для иллюстрации уместны парадные изображения и книжные гравюры XVIII века.
</a:t>
            </a:r>
            <a:endParaRPr lang="en-US" sz="1415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метафоры величия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насыщает отрывок эпитетами и метафорами: Россия предстает не просто страной, а пространством силы и богатства. Торжественная манера делает образ государства ощутимым и праздничным, словно он оживает перед читателем.
</a:t>
            </a:r>
            <a:endParaRPr lang="en-US" sz="1481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используется высокий книжный язык: длинные фразы и возвышенная интонация создают ощущение официального обращения. Каждая строка как будто подчеркивает важность события и значимость государства.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восклицания и обращения усиливают эмоциональный отклик. Они помогают не просто сообщить мысль, а убедить читателя в величии идей о мире, порядке и будущем России.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 образные формулы добавляют “праздничный” масштаб. Это свойственно классицизму, когда литература отражает общественные идеалы и задает торжественный тон всей речи.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Торжественность служит главной задаче оды: связать похвалу правительнице с размышлением о пользе для страны. Поэтому звучание текста подчеркивает государственную роль науки и просвещения.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5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речь в оде звучит торжественно
</a:t>
            </a:r>
            <a:endParaRPr lang="en-US" sz="3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мотивы поддерживают главную идею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мотивы работают вместе: государственная мощь связывает мир, природные богатства и путь через науку, формируя цельный образ великой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выстраивает несколько смысловых опор, но выделяет центральную: мощь государства. Остальные темы поддерживают ее, превращая оду в “каркас” размышления о будущем.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анализа отрывка оды М. В. Ломоносова, 1747 год (качественное распределение мотивов: 5 опор).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оде особенно значимы слова: слава, величие, держава, престол, мир, щедрость, процветание. Они задают высокий тон и помогают создать образ страны, которой можно гордиться.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словарь делает текст более “официальным”, а главную мысль — более убедительной. В каждом смысловом фрагменте чувствуется связь личной судьбы правителя и будущего государства.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легко делится на части: сначала звучит торжественное утверждение, затем раскрывается роль порядка и мира, после — появляется тема знаний. Вместе это усиливает надежду на процветание России.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выражения высокого стиля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607" y="1733225"/>
            <a:ext cx="7130286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настроения и ожидания: «до» показано как неустойчивость, «после» — как порядок, мир, наука и сила государства. Вывод подчеркивает надежду на лучшее будущее при новом правлении.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Елизаветы в тексте связывается с надеждой на перемены: уверенность в порядке и мирной жизни открывает путь к развитию и укреплению страны.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текст М. В. Ломоносова (ода 1747 года, отрывок).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представлении Ломоносова: до и после надежды на перемены
</a:t>
            </a:r>
            <a:endParaRPr lang="en-US" sz="28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отрывок важен для понимания литературы XVIII века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 типичную для XVIII века задачу: литература поддерживает важные государственные идеи. Ломоносов говорит о пользе для страны, соединяя поэтическую форму с размышлением о реальной жизни.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читается не только как похвала императрице. В ней слышен разговор о том, какой должна быть Россия: сильной, устойчивой и образованной, где наука помогает улучшать будущее общества.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понимания эпохи важен и сам способ убеждения: торжественный тон, высокий стиль и ясная последовательность мыслей. Так литература превращается в площадку для размышления о воспитании и развитии граждан.
</a:t>
            </a:r>
            <a:endParaRPr lang="en-US" sz="1214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304015"/>
            <a:ext cx="387900" cy="31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304015"/>
            <a:ext cx="387900" cy="310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демонстрирует высокий стиль и торжественный тон, а также важную общественную тему. Подобные признаки помогают связать текст с литературой классицизма и ее ориентирами.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классицизма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говорит не только о чувствах, но и о том, как устроены порядок, мир и сила страны. Это помогает понять, почему ода считалась значимой формой общественной речи.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о судьбе государства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связывает знания с будущим государства и труду дает смысл продолжения обучения. Такой подход показывает роль просвещения и образования в представлениях XVIII века.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воспитание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ясным темам и образам отрывок удобно разбирать в школе: видно, как выбор слов и интонации передает идею о процветании России через просвещение.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для 7 класса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темой школьного курса литературы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отрывка в одном образе
</a:t>
            </a:r>
            <a:endParaRPr lang="en-US" sz="2991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оды заключается в том, что сила России опирается на мудрую власть, мир, труд и знания. Ломоносов подчеркивает: величие страны создается не случайно, а через порядок и просвещение.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визуального ряда подходят образы книги и пера, которые связывают слово с учением; государственная символика — как знак порядка; и образ России как большой державы. Так главная идея становится наглядной.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ода как прославление России и ее будущего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соединяет похвалу Елизавете Петровне с образом сильной и просвещенной России: мир поддерживает труд, а знания усиливают государство. Поэтому будущее страны для Ломоносова — в мудрой власти и образовании.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2026-05-15T06:06:29Z</dcterms:created>
  <dcterms:modified xsi:type="dcterms:W3CDTF">2026-05-15T06:06:29Z</dcterms:modified>
</cp:coreProperties>
</file>