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прилагательные меняются по родам и числам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прилагательные подстраиваются под существительные.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прилагательные меняются вместе с существительными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помогает описывать предмет, но не живёт отдельно. Оно подстраивается под существительное: если предмет один, видно род, если предметов много — число. Так словосочетания звучат понятно и красиво.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 существительного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есть три рода: мужской, женский и средний. Род слова нужно запоминать вместе с ним, потому что он влияет на форму прилагательного рядом.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мужскому роду относятся слова вроде дом, мяч, кот. Они помогают выбрать прилагательное с мужским окончанием: большой, синий, весёлый.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женскому роду относятся слова книга, лиса, ручка, а к среднему — окно, море, платье. У каждого рода свои привычные окончания и свои подсказки.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род: один предмет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стол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один стол, и он мужского рода. К нему подходит прилагательное большой. Окончание -ый показывает, что предмет один и описание согласуется со словом стол. Такая пара звучит точно и аккуратно.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слон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— слово мужского рода, поэтому прилагательное меняется на весёлый. Окончание помогает сразу понять, что речь идёт об одном предмете. Даже слово-признак словно надевает подходящую одежку.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женского рода, прилагательное тоже меняет форму. Для слов типа книга, трава, тетрадь часто подходят окончания -ая или -яя.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интересная книга и зелёная трава показывают, что предмет один. Окончание помогает увидеть женский род без лишних догадок.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изменение делает речь точной и красивой. Слово-признак как будто внимательно смотрит на соседнее слово и выбирает нужную форму.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род: окончание меняется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средний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окно, письмо и море относятся к среднему роду. Рядом с ними прилагательное меняется особенно заметно и помогает не ошибиться. Одно слово — одно окончание.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формы на -ое или -ее: большое окно, тёплое письмо, синее море. По такому окончанию легко узнать, что предмет один и он среднего рода.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в словосочетаниях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окончание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перепутать форму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4984" y="2057985"/>
            <a:ext cx="318158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число: род уже не видно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дети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дети стоит во множественном числе, поэтому прилагательное становится весёлые. Здесь важнее не род, а то, что признак относится сразу ко всей группе.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много, род уже не нужен для выбора формы. Прилагательное показывает только число и получает окончание, подходящее для многих предметов. Сразу видно: домов несколько.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часто слышатся окончания -ые или -ие. В сочетании новые книги слово-признак подстраивается под число, а род уже не различается.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очень помогает: зелёный лист — зелёные листья, смешная шутка — смешные шутки. Основа остаётся, а окончание меняется, как маленькая шапочка по погоде.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видно в паре тёплое пальто — тёплые пальто. Когда рядом стоят формы единственного и множественного числа, правило запоминается намного легче и веселее.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и много предметов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подсказывает форму прилагательного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слово мальчик, прилагательное принимает мужскую форму: весёлый мальчик. Существительное словно даёт прилагательному подсказку, какую одежду выбрать.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слово девочка, нужна женская форма: весёлая девочка. Прилагательное меняет окончание, чтобы звучать согласованно и аккуратно.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слово ребята, используется множественное число: весёлые ребята. Прилагательное внимательно «слушает» существительное и меняется вместе с ним.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себя: к какому слову относится прилагательное. Если рядом стоит слово-предмет, оно сразу подскажет, какой вопрос задать и какое окончание выбрать.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какой? чаще помогает увидеть мужской род: большой дом, синий карандаш, весёлый кот. Так проще проверить, совпадает ли форма прилагательного с существительным.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какая? подходит к словам женского рода, а вопрос какое? — к среднему. Эти маленькие подсказки работают как фонарик и освещают правильное окончание.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много, нужен вопрос какие?. Он подсказывает форму множественного числа: яркие звёзды, новые книги, добрые друзья. Такой способ проверки очень удобен.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проверить окончание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лента, красное яблоко, красные шары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просит форму красная, яблоко — красное, а шары — красные. Признак остаётся тем же, но предметы разные, поэтому окончания меняются. Если смотреть только на цвет, легко ошибиться. Нужно обязательно заметить слово-предмет рядом.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мяч на школьной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красный мяч: слово мяч — мужского рода, поэтому прилагательное получает окончание -ый. Стоит заменить предмет, и форма тут же изменится. Так одно и то же слово-признак по-разному дружит с разными существительными.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слова, но разные окончания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прилагательных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помогают сказать о признаке коротко и ясно: готов, готова, готово, готовы. Они тоже меняются, чтобы показать род или число, как маленькие помощники в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встречаются в коротких предложениях. Они звучат просто и быстро: Мальчик готов. Девочка готова. Письмо готово. Ребята готовы. Сразу видно, кто и в каком состоянии находится.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 всегда похожа на полную, но правило остаётся тем же. Нужно посмотреть на слово рядом и понять, один предмет перед нами или несколько.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 и природы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вещах легко увидеть изменение окончания: новый пенал, новая тетрадь, новое правило, новые учебники. Знакомые предметы помогают быстро заметить, как прилагательное подстраивается под существительное.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правило тоже видно очень отчётливо: зелёный лес, зелёная трава, зелёное поле, зелёные деревья. Признак один, а формы разные, потому что слова-предметы не одинаковые.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сравнивать рядом. Когда предметы хорошо знакомы, легче запомнить, какое окончание нужно выбрать и почему оно меняется именно так.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примеров из обычной жизни, тем проще запомнить правило. Прилагательное ведёт себя как вежливый спутник: смотрит на существительное и выбирает подходящую форму.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319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9057" y="2057985"/>
            <a:ext cx="381790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 окончание слова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именно окончание: -ый, -ая, -ое, -ые. По нему можно понять, какое у прилагательного число или род. Это маленькая, но очень важная часть слова.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красный, красная, красное, красные повторяется одна и та же основа: красн-. Она хранит значение признака и почти не меняется.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основу и посмотреть на окончание, легче не перепутать форму. Прилагательное как будто переодевается, а его смысл остаётся прежним и узнаваемым.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прилагательного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правильную форму прилагательного рядом с существительным.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окончаниях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пишут яркий звёзды или умное книги. Но если предметов много, прилагательное должно стоять во множественном числе и менять окончание.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к слову девочка ставят форму красивый вместо красивая. Прилагательное должно повторять род существительного, иначе словосочетание звучит неверно.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задают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какой? какая? какое? какие? помогает быстро проверить форму. Если задать его к прилагательному, ошибка становится заметной почти сразу, как на ладошке.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слово-предмет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на существительное рядом. Оно подсказывает, какой род или число выбрать, а прилагательное уже подстраивается и становится правильным.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правило на весёлых рядах: добрый кот, добрая кошка, доброе сердце, добрые друзья. Одно и то же слово меняет окончание, как будто примеряет разные костюмы.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повторять такие пары вслух и сравнивать их рядом, правило запоминается намного легче. Слова становятся похожими на дружную команду, где каждый знает свою форму.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ряды слов для запоминания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прилагательное показывает род существительного: мужской, женский или средний. Поэтому окончания меняются, чтобы слово-помощник точно подходило к слову-предмету.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уже не виден. Зато остаётся число, и прилагательное получает форму, которая подходит сразу ко многим предметам: новые, добрые, весёлые.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согласование слов. Прилагательное не стоит само по себе, а слушает существительное рядом и выбирает нужное окончание. Так речь становится точной и красивой.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правила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умеет подстроиться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— настоящий мастер подстройки: оно меняет окончание по роду и числу существительного. Если помнить это правило, писать и говорить по-русски становится намного легче и веселее.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2026-05-21T22:33:16Z</dcterms:created>
  <dcterms:modified xsi:type="dcterms:W3CDTF">2026-05-21T22:33:16Z</dcterms:modified>
</cp:coreProperties>
</file>