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черновик и делаем текст понятным, точным и аккуратным.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редактировать тексты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часто бывает с повторами, лишними словами и неточными фразами. Если его проверить, текст станет понятнее, короче и приятнее для чтения.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черновик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ищут ошибки, повторы, лишние слова и неточные выражения. Исправления помогают убрать путаницу и сделать рассказ более аккуратным.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текст звучит яснее, читается легче и выглядит завершённым. Это уже не черновик, а почти готовая работа.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начинается после того, как текст уже написан. Сначала нужно понять, есть ли у него главная мысль и связаны ли предложения между собой.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редактирование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понятен ли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должно помогать читателю понять основную мысль. Если фраза не относится к теме, она только отвлекает и мешает следить за рассказом.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повторения и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заметить ошибки в словах и знаках препинания. Ещё стоит проверить, не повторяются ли одинаковые слова слишком часто.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точность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редактировать текст шаг за шагом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помогает не пропустить важные ошибки и лишние детали.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себе вопрос: помогает ли это предложение раскрыть главную мысль? Если нет, его лучше изменить, перенести или убрать.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предложения работают на одну тему, рассказ становится стройным. Он читается спокойно, без лишних скачков и неожиданностей.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не связано с темой, текст начинает распадаться на отдельные кусочки. Тогда читателю труднее понять, о чём идёт речь и что автор хотел сказать.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 каждого предложения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не добавляют новой мысли. Они только растягивают фразу и делают её тяжёлой для чтения.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вроде «очень-очень» или «потом, потом» можно спокойно убрать. Смысл от этого не исчезнет, а текст станет бодрее.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лишнее слово появляется случайно, потому что автор торопился. При проверке такие слова легко заметить и вычеркнуть.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текст часто звучит увереннее. Он становится короче, но при этом не теряет главное.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делают текст длиннее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повторять одно и то же слово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подбираем замену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помощь приходят синонимы и местоимения. Вместо повтора можно написать другое подходящее слово или заменить его на «он», «она», «они».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 удачность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убедиться, что замена не изменила смысл. Если текст остался точным и понятным, значит, повтор удалось убрать правильно.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сразу слышно, если одно слово появляется слишком часто. Текст начинает звучать однообразно, как будто спотыкается на месте.
</a:t>
            </a:r>
            <a:endParaRPr lang="en-US" sz="17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1" y="2325000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речь красивее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действие можно назвать по-разному. Вместо скучного «идти» подходят «шагать», «брести» или «поспешить», и картинка сразу становится ярче.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речи помогают передать настроение героя. «Прошептал», «ответил» и «воскликнул» звучат не одинаково и делают разговор живым и понятным.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выбрано точно, читатель лучше представляет действие и героев. Такая замена делает текст выразительным, но не перегружает его.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абзаце живёт только одна мысль, читателю легче не потеряться. Он идёт по тексту спокойно, как по ровной дорожке. Начало сообщает тему, а дальше предложение за предложением раскрывает её до конца.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 — один абзац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мысли в рассказе выстраиваются по ступенькам. Сначала автор начинает, потом объясняет, затем приводит пример. В конце появляется вывод, и вся история звучит завершённо, как аккуратная лесенка без пропущенных ступенек.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похожий на лесенку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похож на прогулку по тропинке: каждый шаг понятен, и никуда не хочется сворачивать. Абзацы поддерживают друг друга, поэтому чтение идёт легко, а мысль не убегает в сторону.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абзацы дружат между собой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абзацы помогают читать текст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абзац шаг за шагом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абзаца: от поиска главной мысли до связного, завершённого текста.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присмотрись к слову и найди место, где звук слышится неясно. Именно там чаще всего прячется ошибка, которую можно заметить только при внимательном чтении.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и парные согласные лучше проверять по правилу или по проверочному слову. Если сомневаешься, не угадывай: аккуратная проверка помогает избежать смешных промахов.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тоже бывает отличным помощником. Он подсказывает правильное написание там, где правило не сразу вспоминается, и учит не торопиться с ответом.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верно, его легче прочитать и понять. Одна буква может многое изменить, поэтому орфография помогает сохранить и смысл, и красоту текста.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как писать слова правильно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19" y="4715950"/>
            <a:ext cx="282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619" y="2436975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894" y="4715950"/>
            <a:ext cx="848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Пунктуация: знаки помогают читать без остановок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показывает, что мысль закончилась. После неё читающий может спокойно остановиться и перейти к следующему предложению, не теряя смысл сказанного.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чувство: удивление, радость, тревогу. С ним предложение звучит ярче, будто голос чуть поднялся от волнения.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нужен, когда в предложении задают вопрос. Он помогает сразу понять, что нужно не просто читать, а ждать ответа или подумать самому.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перечисления и части предложения. Она не даёт словам сбиться в одну кучку и помогает читать спокойно, по смыслу, без лишних остановок.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окончания и форму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Сравниваем слова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какие слова стоят рядом и что они должны обозначать. Окончание выбирают так, чтобы все слова в фразе подходили друг к другу.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Проверяем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вспоминаем правильные формы: «весёлый мальчик», «о весёлом дне», «к весёлому другу». Так легче услышать, как слово должно звучать.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Читаем фразу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читаем предложение ещё раз. Если форма слова подходит, фраза звучит гладко, а текст выглядит аккуратным и грамотным.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можно сразу назвать тему или задать вопрос, который хочется продолжить. Тогда читатель не скучает и быстрее понимает, о чём пойдёт речь.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 и понятный конец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закончить ясно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подвести итог и не оставлять мысль «висеть в воздухе». Хорошее завершение делает текст цельным, как книжку, у которой есть и первая, и последняя страница.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редактируется сочинение в классе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над черновиком: от первого варианта до аккуратного чистовика.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приучает замечать мелочи, которые легко ускользают при быстром письме. Читатель потом скажет спасибо, а тетрадь перестанет пестрить случайными огрехами.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учит терпению: сначала пишем, потом спокойно улучшаем. Так ребёнок понимает, что хороший текст не рождается за одну секунду, как по волшебству.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помогает быть аккуратным не только в тетради, но и в сообщениях, заметках и проектах. Чем яснее текст, тем проще его читать и понимать.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редактирование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пропуски букв, повторы, длинные фразы, скачки мысли и неверные знаки препинания.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заданий по русскому языку для 3 класса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98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самых частых недочётов легко заметить, если читать текст медленно и проверять каждое предложение по очереди.
</a:t>
            </a:r>
            <a:endParaRPr lang="en-US" sz="3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полезно быстро посмотреть, понятна ли тема и не потерялась ли главная мысль. Если текст похож на клубок ниток, его пора распутать. Такой просмотр занимает немного времени, зато спасает от неловких ошибок.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без сюрпризов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проверить, не повторяется ли одно и то же слово слишком часто. Иногда текст начинает звучать как упрямый барабан: «мяч, мяч, мяч». Одного лишнего повтора достаточно, чтобы читателю стало скучно.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повторы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посмотреть на начало и конец текста, а ещё на слова и знаки препинания. Если всё на месте, можно смело ставить галочку в маленьком блокноте и сдавать работу без лишних переживаний.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Финишная проверка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редактора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редактируем, текст становится понятнее, аккуратнее и интереснее. Ошибок меньше, мыслей больше порядка, а у школьника появляется уверенность: теперь его слова читают с удовольствием.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превращает черновик в хороший текст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2026-05-21T21:43:26Z</dcterms:created>
  <dcterms:modified xsi:type="dcterms:W3CDTF">2026-05-21T21:43:26Z</dcterms:modified>
</cp:coreProperties>
</file>