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книга: редкие животные и растения под защитой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Путеводитель по редким видам, которым особенно нужна наша забота.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помогает заметить тех, кто оказался под угрозой исчезновения. В неё заносят редкие животные, растения и грибы, чтобы люди знали, кого нужно беречь особенно внимательно и почему помощь нужна именно сейчас.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Красная книга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виды становятся редкими
</a:t>
            </a:r>
            <a:endParaRPr lang="en-US" sz="3169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13956" y="1142350"/>
            <a:ext cx="3234456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исчезают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вырубают леса, животные и растения теряют свои дома. Им становится негде прятаться, искать пищу и выращивать детёнышей, поэтому численность быстро уменьшается.
</a:t>
            </a:r>
            <a:endParaRPr lang="en-US" sz="1487" dirty="0"/>
          </a:p>
        </p:txBody>
      </p:sp>
      <p:sp>
        <p:nvSpPr>
          <p:cNvPr id="13" name="Text 3"/>
          <p:cNvSpPr txBox="1"/>
          <p:nvPr/>
        </p:nvSpPr>
        <p:spPr>
          <a:xfrm>
            <a:off x="313956" y="2279620"/>
            <a:ext cx="3234456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воздух портятся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мешает жить и рыбам, и птицам, и растениям. В грязной воде трудно дышать, а в плохом воздухе и на земле рядом с заводами многим видам становится тяжело.
</a:t>
            </a:r>
            <a:endParaRPr lang="en-US" sz="1496" dirty="0"/>
          </a:p>
        </p:txBody>
      </p:sp>
      <p:sp>
        <p:nvSpPr>
          <p:cNvPr id="14" name="Text 4"/>
          <p:cNvSpPr txBox="1"/>
          <p:nvPr/>
        </p:nvSpPr>
        <p:spPr>
          <a:xfrm>
            <a:off x="313956" y="3416892"/>
            <a:ext cx="3234456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тревожит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Охота, строительство дорог и пожары меняют привычные места жизни живых существ. Если вокруг слишком шумно и тесно, многим видам просто некуда вернуться.
</a:t>
            </a:r>
            <a:endParaRPr lang="en-US" sz="1496" dirty="0"/>
          </a:p>
        </p:txBody>
      </p:sp>
      <p:sp>
        <p:nvSpPr>
          <p:cNvPr id="15" name="Text 5"/>
          <p:cNvSpPr txBox="1"/>
          <p:nvPr/>
        </p:nvSpPr>
        <p:spPr>
          <a:xfrm>
            <a:off x="3982436" y="1142350"/>
            <a:ext cx="3234456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хватает пищи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исчезают растения или мелкие животные, более крупным обитателям леса тоже становится трудно. Одни виды зависят от других, как детали в одной большой цепочке.
</a:t>
            </a:r>
            <a:endParaRPr lang="en-US" sz="1496" dirty="0"/>
          </a:p>
        </p:txBody>
      </p:sp>
      <p:sp>
        <p:nvSpPr>
          <p:cNvPr id="16" name="Text 6"/>
          <p:cNvSpPr txBox="1"/>
          <p:nvPr/>
        </p:nvSpPr>
        <p:spPr>
          <a:xfrm>
            <a:off x="3982436" y="2279620"/>
            <a:ext cx="3234456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бывает суровой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сильный холод, жара или засуха тоже могут вредить природе. Если воды мало и условия меняются резко, растениям и животным сложнее выживать и размножаться.
</a:t>
            </a:r>
            <a:endParaRPr lang="en-US" sz="14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тигр: великан дальневосточных лесов
</a:t>
            </a:r>
            <a:endParaRPr lang="en-US" sz="2741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Хозяин тайги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живёт на Дальнем Востоке России и считается самым крупным тигром в мире. Его полосатая шуба помогает прятаться среди деревьев и высокой травы. Для жизни ему нужны большие леса и тишина, чтобы он мог охотиться и растить потомство.
</a:t>
            </a:r>
            <a:endParaRPr lang="en-US" sz="104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Редкий, но не забытый
</a:t>
            </a:r>
            <a:pPr algn="ctr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 природе насчитывается около 750 амурских тигров, и это важный результат многолетней охраны. Но вид всё ещё уязвим. Если леса станут меньше или слишком шумными, тигру будет трудно найти подходящее место для жизни.
</a:t>
            </a:r>
            <a:endParaRPr lang="en-US" sz="1096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тигр не исчез, люди охраняют леса, следят за браконьерами и сохраняют спокойные территории. Это похоже на большой оберег для природы. Чем меньше тревог вокруг, тем увереннее чувствует себя полосатый великан.
</a:t>
            </a:r>
            <a:endParaRPr lang="en-US" sz="113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барс: хозяин высоких гор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306752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Житель вершин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барс, или ирбис, живёт высоко в горах Центральной Азии и России. Он отлично чувствует себя на камнях, где другим зверям было бы очень скользко и страшновато.
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222594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 холод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 хорошо переносит мороз и ветер. Его густая шерсть словно тёплая шуба, поэтому в горах ему уютнее, чем многим другим животным, которым там слишком зябко.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306752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прыжков
</a:t>
            </a:r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этого хищника сильные лапы и длинный хвост, который помогает держать равновесие. Барс легко прыгает по скалам и может незаметно подкрасться к добыче даже на крутом склоне.
</a:t>
            </a:r>
            <a:endParaRPr lang="en-US" sz="1679" dirty="0"/>
          </a:p>
        </p:txBody>
      </p:sp>
      <p:sp>
        <p:nvSpPr>
          <p:cNvPr id="13" name="Text 4"/>
          <p:cNvSpPr txBox="1"/>
          <p:nvPr/>
        </p:nvSpPr>
        <p:spPr>
          <a:xfrm>
            <a:off x="3222594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 редкий
</a:t>
            </a:r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стал уязвимым из-за браконьерства и уменьшения количества добычи. Если в горах становится меньше животных для охоты, снежному барсу труднее находить еду и выращивать детёнышей.
</a:t>
            </a:r>
            <a:endParaRPr lang="en-US" sz="1666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395" y="0"/>
            <a:ext cx="230051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Зубр — большой лесной великан
</a:t>
            </a:r>
            <a:endParaRPr lang="en-US" sz="301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исчез
</a:t>
            </a:r>
            <a:pPr algn="l" indent="0" marL="0">
              <a:lnSpc>
                <a:spcPct val="100000"/>
              </a:lnSpc>
              <a:buNone/>
            </a:pPr>
            <a:r>
              <a:rPr lang="en-US" sz="145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Когда-то зубров осталось совсем мало, и вид оказался на грани исчезновения. Люди вовремя заметили беду и начали спасать этих огромных лесных быков в заповедниках и питомниках.
</a:t>
            </a:r>
            <a:endParaRPr lang="en-US" sz="1640" dirty="0"/>
          </a:p>
        </p:txBody>
      </p:sp>
      <p:sp>
        <p:nvSpPr>
          <p:cNvPr id="13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Сохранили и вырастили
</a:t>
            </a:r>
            <a:pPr algn="l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специальных местах зубров бережно разводили, следили за их здоровьем и помогали окрепнуть. Это была долгая работа, но именно она дала животным шанс вернуться в природу.
</a:t>
            </a:r>
            <a:endParaRPr lang="en-US" sz="1615" dirty="0"/>
          </a:p>
        </p:txBody>
      </p:sp>
      <p:sp>
        <p:nvSpPr>
          <p:cNvPr id="14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Вернули в лес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зубров снова выпустили в леса России, Беларуси и Польши. Теперь они живут свободно, но всё ещё нуждаются в защите, потому что им важны спокойные и безопасные места.
</a:t>
            </a:r>
            <a:endParaRPr lang="en-US" sz="1566" dirty="0"/>
          </a:p>
        </p:txBody>
      </p:sp>
      <p:sp>
        <p:nvSpPr>
          <p:cNvPr id="15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охраной и сейчас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Зубр — самый крупный дикий бык Европы. Он выглядит очень мощным, но ему тоже нужны забота людей, чистые леса и бережное отношение к природе вокруг.
</a:t>
            </a:r>
            <a:endParaRPr lang="en-US" sz="17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 башмачок: красивый, но очень уязвимый цветок
</a:t>
            </a:r>
            <a:endParaRPr lang="en-US" sz="256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8640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туфелька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 башмачок получил своё необычное имя из-за цветка, который похож на маленькую туфельку. Такой наряд у него есть не для моды, а чтобы привлекать насекомых.
</a:t>
            </a:r>
            <a:endParaRPr lang="en-US" sz="1746" dirty="0"/>
          </a:p>
        </p:txBody>
      </p:sp>
      <p:sp>
        <p:nvSpPr>
          <p:cNvPr id="13" name="Text 3"/>
          <p:cNvSpPr txBox="1"/>
          <p:nvPr/>
        </p:nvSpPr>
        <p:spPr>
          <a:xfrm>
            <a:off x="288640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очень медленно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цветок развивается долго и не любит пересадку. Если его сорвать или потревожить, он может долго восстанавливаться, а иногда и совсем погибнуть.
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3357123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Тенистый дом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 башмачок живёт в лесах, где ему нравится мягкая тень и спокойная почва. Когда лес вырубают или вытаптывают тропами, цветку становится негде расти.
</a:t>
            </a:r>
            <a:endParaRPr lang="en-US" sz="1746" dirty="0"/>
          </a:p>
        </p:txBody>
      </p:sp>
      <p:sp>
        <p:nvSpPr>
          <p:cNvPr id="15" name="Text 5"/>
          <p:cNvSpPr txBox="1"/>
          <p:nvPr/>
        </p:nvSpPr>
        <p:spPr>
          <a:xfrm>
            <a:off x="3357123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беречь
</a:t>
            </a:r>
            <a:pPr algn="l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букетов, вытаптывание и вырубка лесов делают этот редкий вид ещё более уязвимым. Поэтому красивый цветок лучше оставлять там, где он растёт, — в лесу.
</a:t>
            </a:r>
            <a:endParaRPr lang="en-US" sz="174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страницы Красной книги
</a:t>
            </a:r>
            <a:endParaRPr lang="en-US" sz="2759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Исчезающие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те, кому грозит самая большая опасность. Их осталось очень мало, поэтому им нужна срочная защита, иначе они могут совсем пропасть.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Сокращающиеся виды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виды пока ещё встречаются в природе, но их становится всё меньше. Если не помочь вовремя, ситуация может быстро ухудшиться.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4209275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живут в небольшом количестве мест или встречаются очень нечасто. Их нужно особенно внимательно охранять, чтобы численность не начала падать.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4209275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Восстанавливающиеся виды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виды уже начали возвращаться, но им всё ещё требуется забота. Это хорошая новость: значит, помощь людей действительно работает.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2874" y="4186700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12099" y="4229420"/>
            <a:ext cx="521700" cy="41736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редким видам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наблюдают за животными и растениями, считают их и проверяют, как меняется природа. Их записи помогают понять, кому нужна помощь в первую очередь.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Лесники следят за порядком в лесу, защищают его от пожаров и лишнего вреда. Благодаря их работе многим видам проще жить спокойно.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Лесники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охраняют редкие места, где природа почти не тронута человеком. Там животные и растения могут жить, как в тихом и надёжном доме.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Работники заповедников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Волонтёры помогают кормить, лечить и беречь животных, а ещё убирают мусор и участвуют в добрых природных делах. Даже маленькая помощь бывает очень важной.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Волонтёры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природа отдыхает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 похож на большой тихий дом для леса, рек и животных. Человеку туда можно только по строгим правилам. В таких местах природа почти сама решает, как ей жить, а редкие виды получают спокойствие и безопасность.
</a:t>
            </a:r>
            <a:endParaRPr lang="en-US" sz="1047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для людей 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парк тоже охраняет природу, но сюда могут приходить гости. Главное — вести себя аккуратно и не мешать обитателям. Так люди любуются красивыми местами, а животные и растения продолжают жить рядом.
</a:t>
            </a:r>
            <a:endParaRPr lang="en-US" sz="1061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известны Баргузинский заповедник и Кроноцкий национальный парк. Такие территории помогают редким видам размножаться, кормиться и расти без лишней тревоги. Это словно надёжный щит для природы.
</a:t>
            </a:r>
            <a:endParaRPr lang="en-US" sz="104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ученые узнают, что виду нужна помощь
</a:t>
            </a:r>
            <a:endParaRPr lang="en-US" sz="3063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 природе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выходят в леса, степи, горы и на побережья, чтобы увидеть животных и растения в их обычной жизни. Они считают особей, отмечают следы, гнёзда и места роста.
</a:t>
            </a:r>
            <a:endParaRPr lang="en-US" sz="1232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данных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специалисты сопоставляют сведения за разные годы. Если численность падает или места обитания исчезают, становится ясно, что виду становится всё труднее выживать.
</a:t>
            </a:r>
            <a:endParaRPr lang="en-US" sz="1232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в Красную книгу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риск становится серьёзным, вид заносят в Красную книгу. После этого для него усиливают охрану, чтобы сохранить природу и дать виду больше шансов.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каждый школьник
</a:t>
            </a:r>
            <a:endParaRPr lang="en-US" sz="2903" dirty="0"/>
          </a:p>
        </p:txBody>
      </p:sp>
      <p:sp>
        <p:nvSpPr>
          <p:cNvPr id="11" name="Text 2"/>
          <p:cNvSpPr txBox="1"/>
          <p:nvPr/>
        </p:nvSpPr>
        <p:spPr>
          <a:xfrm>
            <a:off x="306725" y="1221875"/>
            <a:ext cx="2240272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редкие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рви редкие цветы и не ломай ветки. Даже маленький букет может обеднить лес, если растение растёт медленно и встречается совсем нечасто.
</a:t>
            </a:r>
            <a:endParaRPr lang="en-US" sz="1577" dirty="0"/>
          </a:p>
        </p:txBody>
      </p:sp>
      <p:sp>
        <p:nvSpPr>
          <p:cNvPr id="12" name="Text 3"/>
          <p:cNvSpPr txBox="1"/>
          <p:nvPr/>
        </p:nvSpPr>
        <p:spPr>
          <a:xfrm>
            <a:off x="2649593" y="1221875"/>
            <a:ext cx="2240272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тревожить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4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подходи близко к гнёздам, не шумите в лесу и не трогай птенцов. Животным нужен покой, чтобы кормить детёнышей и спокойно жить.
</a:t>
            </a:r>
            <a:endParaRPr lang="en-US" sz="1589" dirty="0"/>
          </a:p>
        </p:txBody>
      </p:sp>
      <p:sp>
        <p:nvSpPr>
          <p:cNvPr id="13" name="Text 4"/>
          <p:cNvSpPr txBox="1"/>
          <p:nvPr/>
        </p:nvSpPr>
        <p:spPr>
          <a:xfrm>
            <a:off x="4985601" y="1221875"/>
            <a:ext cx="2240272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Ходить по тропинкам
</a:t>
            </a:r>
            <a:pPr algn="l" indent="0" marL="0">
              <a:lnSpc>
                <a:spcPct val="100000"/>
              </a:lnSpc>
              <a:buNone/>
            </a:pPr>
            <a:r>
              <a:rPr lang="en-US" sz="15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Старайся идти по дорожкам, а не по мху и траве. Так меньше страдают растения, а лесные места остаются красивыми и живыми.
</a:t>
            </a:r>
            <a:endParaRPr lang="en-US" sz="1768" dirty="0"/>
          </a:p>
        </p:txBody>
      </p:sp>
      <p:sp>
        <p:nvSpPr>
          <p:cNvPr id="14" name="Text 5"/>
          <p:cNvSpPr txBox="1"/>
          <p:nvPr/>
        </p:nvSpPr>
        <p:spPr>
          <a:xfrm>
            <a:off x="306714" y="3129875"/>
            <a:ext cx="2240177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
</a:t>
            </a:r>
            <a:pPr algn="l" indent="0" marL="0">
              <a:lnSpc>
                <a:spcPct val="100000"/>
              </a:lnSpc>
              <a:buNone/>
            </a:pPr>
            <a:r>
              <a:rPr lang="en-US" sz="15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Убирай за собой бумагу, бутылки и упаковки. Мусор портит воду и землю, а животные могут пораниться или принять его за еду.
</a:t>
            </a:r>
            <a:endParaRPr lang="en-US" sz="1796" dirty="0"/>
          </a:p>
        </p:txBody>
      </p:sp>
      <p:sp>
        <p:nvSpPr>
          <p:cNvPr id="15" name="Text 6"/>
          <p:cNvSpPr txBox="1"/>
          <p:nvPr/>
        </p:nvSpPr>
        <p:spPr>
          <a:xfrm>
            <a:off x="2649471" y="3129875"/>
            <a:ext cx="2240177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зимой птицам
</a:t>
            </a:r>
            <a:pPr algn="l" indent="0" marL="0">
              <a:lnSpc>
                <a:spcPct val="100000"/>
              </a:lnSpc>
              <a:buNone/>
            </a:pPr>
            <a:r>
              <a:rPr lang="en-US" sz="14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птицам трудно находить корм, поэтому можно делать простые кормушки и подсыпать подходящую еду. Это маленькая помощь, но она очень важна.
</a:t>
            </a:r>
            <a:endParaRPr lang="en-US" sz="157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истории о редких птицах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журавль: дальняя дорога к тишине
</a:t>
            </a:r>
            <a:pPr algn="ctr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журавль выбирает тихие и безопасные места, где можно спокойно гнездиться и выводить птенцов. Когда болота и влажные участки исчезают, птице становится негде жить. Поэтому охрана таких мест особенно важна.
</a:t>
            </a:r>
            <a:endParaRPr lang="en-US" sz="1054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Орлан-белохвост: хозяин больших просторов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Орлан-белохвосту нужны широкие водоёмы и высокие деревья для гнезда. Он плохо переносит беспокойство рядом с человеком, потому что осторожная птица должна долго высиживать яйца и заботиться о птенцах.
</a:t>
            </a:r>
            <a:endParaRPr lang="en-US" sz="104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Сапсан: быстрый охотник не любит шум
</a:t>
            </a:r>
            <a:pPr algn="ctr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Сапсан известен стремительным полётом, но ему тоже нужны спокойные места для жизни. Если рядом строят много объектов или разрушают скалы и высокие здания, птице труднее найти надёжное гнездо.
</a:t>
            </a:r>
            <a:endParaRPr lang="en-US" sz="10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рыбы и морские животные
</a:t>
            </a:r>
            <a:endParaRPr lang="en-US" sz="3013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50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Осётр и чистая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Осётр особенно чувствителен к загрязнению рек и морей. Ему нужны чистая вода, спокойные нерестилища и свободный путь для передвижения, поэтому охрана водоёмов помогает сохранить этот вид.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357929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Белуха под охраной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Белуха живёт в северных морях и страдает от шума судов, сетей и грязной воды. Когда море становится спокойнее и чище, животным легче находить пищу и заботиться о детёнышах.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64400" y="3529007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 и береговые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Некоторым тюленям нужны тихие льды, берега и безопасные лежбища. Если человек нарушает такие места, животным становится трудно отдыхать, выращивать потомство и избегать опасности.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исчезновение одного вида опасно для всех
</a:t>
            </a:r>
            <a:endParaRPr lang="en-US" sz="256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418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Разрывается цепочка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исчезает одно растение или животное, другому виду может не хватить еды. Тогда нарушается привычная цепочка: насекомые, птицы и хищники начинают страдать по очереди.
</a:t>
            </a:r>
            <a:endParaRPr lang="en-US" sz="1719" dirty="0"/>
          </a:p>
        </p:txBody>
      </p:sp>
      <p:sp>
        <p:nvSpPr>
          <p:cNvPr id="12" name="Text 3"/>
          <p:cNvSpPr txBox="1"/>
          <p:nvPr/>
        </p:nvSpPr>
        <p:spPr>
          <a:xfrm>
            <a:off x="3418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весь дом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58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по-своему влияет на лес, поле или водоём. Когда кто-то исчезает, среда меняется, и другим живым существам становится сложнее находить укрытие и пищу.
</a:t>
            </a:r>
            <a:endParaRPr lang="en-US" sz="1777" dirty="0"/>
          </a:p>
        </p:txBody>
      </p:sp>
      <p:sp>
        <p:nvSpPr>
          <p:cNvPr id="13" name="Text 4"/>
          <p:cNvSpPr txBox="1"/>
          <p:nvPr/>
        </p:nvSpPr>
        <p:spPr>
          <a:xfrm>
            <a:off x="39740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Слабее становится природный баланс
</a:t>
            </a:r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Хищники, травоядные и растения помогают держать природу в порядке. Без одного звена появляются лишние или, наоборот, слишком редкие виды, и равновесие нарушается.
</a:t>
            </a:r>
            <a:endParaRPr lang="en-US" sz="1719" dirty="0"/>
          </a:p>
        </p:txBody>
      </p:sp>
      <p:sp>
        <p:nvSpPr>
          <p:cNvPr id="14" name="Text 5"/>
          <p:cNvSpPr txBox="1"/>
          <p:nvPr/>
        </p:nvSpPr>
        <p:spPr>
          <a:xfrm>
            <a:off x="39740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затрагивают 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природа беднеет, людям тоже труднее жить: исчезают чистые воды, полезные растения и красивые места отдыха. Поэтому забота о редких видах полезна всем.
</a:t>
            </a:r>
            <a:endParaRPr lang="en-US" sz="171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775" y="1584875"/>
            <a:ext cx="43995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5625" y="1584875"/>
            <a:ext cx="50280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325" y="1584875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4175" y="1584875"/>
            <a:ext cx="502800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Красная книга помогает людям действовать
</a:t>
            </a:r>
            <a:endParaRPr lang="en-US" sz="2781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Охранять места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Красной книги создают заповедники, заказники и другие охраняемые территории. Там меньше шума, меньше опасности и больше шансов, что редкие виды спокойно сохранятся.
</a:t>
            </a:r>
            <a:endParaRPr lang="en-US" sz="1213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Запрещать опасные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3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виду нужна особая защита, ограничивают охоту, сбор редких растений и беспокойство в местах гнездования. Это помогает природе успеть восстановиться.
</a:t>
            </a:r>
            <a:endParaRPr lang="en-US" sz="1360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и изучать
</a:t>
            </a:r>
            <a:pPr algn="l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продолжают считать животных, следить за растениями и проверять, как меняется их численность. Такие наблюдения показывают, работает ли охрана и что ещё нужно исправить.
</a:t>
            </a:r>
            <a:endParaRPr lang="en-US" sz="1224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Восстанавливать численность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некоторых видов используют питомники и программы возвращения в природу. Сначала животным помогают вырасти в безопасности, а потом осторожно выпускают их в лес или другие подходящие места.
</a:t>
            </a:r>
            <a:endParaRPr lang="en-US" sz="12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1978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вышла первая Красная книга СССР, и она стала заметным сигналом тревоги для защиты редких видов.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неё началась большая работа по спасению животных и растений, которым нужна особая забота.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Красная книга СССР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уже помогли природе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66355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Спасение зубров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зубры почти исчезли, их стали разводить в заповедниках и питомниках. Потом животных осторожно возвращали в природу, и сегодня в лесах их стало больше.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19400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амурских тигров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амурских тигров охраняют большие лесные территории и уменьшают опасность для животных. Благодаря этой работе численность вида удалось сохранить и постепенно увеличить.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5724450" y="1186825"/>
            <a:ext cx="19956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Долгая, но важная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программы требуют терпения и многих лет заботы. Но именно они дают редким видам шанс снова жить в природе, а не только оставаться на страницах книги.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хранит Красная книга для будущего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1574686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редкий вид
</a:t>
            </a:r>
            <a:pPr algn="ctr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видят, что животное или растение встречается всё реже. Это первый тревожный знак, который нельзя пропустить.
</a:t>
            </a:r>
            <a:endParaRPr lang="en-US" sz="979" dirty="0"/>
          </a:p>
        </p:txBody>
      </p:sp>
      <p:sp>
        <p:nvSpPr>
          <p:cNvPr id="10" name="Text 3"/>
          <p:cNvSpPr txBox="1"/>
          <p:nvPr/>
        </p:nvSpPr>
        <p:spPr>
          <a:xfrm>
            <a:off x="3795298" y="2919092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и защищаем
</a:t>
            </a:r>
            <a:pPr algn="ctr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специалисты усиливают охрану, создают безопасные места и ограничивают то, что вредит виду. Так у природы появляется время на восстановление.
</a:t>
            </a:r>
            <a:endParaRPr lang="en-US" sz="896" dirty="0"/>
          </a:p>
        </p:txBody>
      </p:sp>
      <p:sp>
        <p:nvSpPr>
          <p:cNvPr id="11" name="Text 4"/>
          <p:cNvSpPr txBox="1"/>
          <p:nvPr/>
        </p:nvSpPr>
        <p:spPr>
          <a:xfrm>
            <a:off x="6015901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Передаём память дальше
</a:t>
            </a:r>
            <a:pPr algn="ctr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меры помогают, вид сохраняется для будущих поколений. Красная книга напоминает детям и взрослым, что забота о природе должна продолжаться.
</a:t>
            </a:r>
            <a:endParaRPr lang="en-US" sz="8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 — значит беречь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напоминает: редкие виды не исчезают за один день, если люди вовремя помогают. Бережное отношение к лесам, воде и животным делает мир живым, красивым и добрым.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2026-05-25T22:07:48Z</dcterms:created>
  <dcterms:modified xsi:type="dcterms:W3CDTF">2026-05-25T22:07:48Z</dcterms:modified>
</cp:coreProperties>
</file>