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«Великий перелом»: ключевые темы и проблемы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преобразования в СССР: индустриализация и коллективизация с 1928 по 1937 год.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1920-м в СССР нарастало давление ускорить индустриализацию и обеспечить оборону страны. НЭП сменился жёстким планированием на фоне технологического отставания и внешних угроз.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масштабных социальных и экономических преобразований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предполагала стремительное развитие тяжёлой промышленности, включая металлургию, машиностроение и химию, с целью модернизации экономики.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заключалась в сокращении отставания от капиталистических стран и достижении мирового лидирующего уровня в течение двух десятилетий.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ориентировалось на увеличение производства стали, угля и техники, включая тракторы и автомобили, закрепляя индустриальный фундамент страны.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индустриализации в СССР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 развития экономики СССР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1928–1932: Первая пятилетка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удвоение промышленного производства, интенсивное развитие энергетики и создание транспортной инфраструктуры для поддержки масштабной индустриализации.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1933–1937: Вторая пятилетка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металлургии, машиностроении, строительстве гидроэлектростанций и внедрении новых промышленных технологий для укрепления технологического потенциала.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 вводили жёсткое централизованное управление и контроль, направленные на мобилизацию ресурсов и установление норм производительности.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экономику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планов способствовала быстрому росту промышленного производства и изменениям в структуре экономики, закладывая основу для дальнейшего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индустриального развития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охватила Урал, Западную Сибирь, Донбасс, Московский и Ленинградский округа — центры тяжёлой промышленности и металлургии.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выбор локаций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предприятий учитывало стратегические задачи распределения мощностей, преимущественно инвестируя в европейскую часть РСФСР, где сконцентрировалось три четверти средств.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новшества и дисциплина на производстве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Стахановское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Инициированное в 1935 году, движение усилило трудовое новаторство и соцсоревнование, стимулируя рост производительности и вовлекая рабочих в активное участие.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премирования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поощрения для самых продуктивных работников, что повышало мотивацию и способствовало развитию квалификации кадров на предприятиях.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нормирование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труда и нормы времени строго контролировались, что усиливало дисциплину и обеспечивало выполнение плановых показателей.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стандартов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правила производственного этикета и контроля производительности, укреплявшие ответственность и коллективный дух среди рабочих.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коллективизации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мелких крестьянских хозяйств в колхозы и совхозы для повышения эффективности сельского производства и обеспечения промышленности необходимыми ресурсами.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частной собственностью на землю, что позволяло централизованно управлять сельскохозяйственными площадями и контролировать производство продуктов питания.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трудовых и материальных ресурсов через административное давление и плановые методы для ускорения сельскохозяйственной реформы.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 масштаб коллективизации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использовали сочетание экономических стимулов и жестких мер принуждения, что резко изменило структуру деревни и повлияло на традиционный уклад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1929 года кампания по коллективизации внедрялась масштабно: к 1930 году колхозные хозяйства охватили более половины крестьянских дворов, продолжая расти в последующие 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кулачества как класса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«кулаком» понимался зажиточный крестьянин по советским меркам, обладающий значительной собственностью и влиянием в сельской общине.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1929 года началась кампания по уничтожению кулачества, разделённого на три категории для применения различных репрессивных мер, включая высылку и конфискацию.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включали массовое лишение прав, задержания и преследования, направленные на подавление сопротивления и установление коллективной собственности.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против кулаков: масштабы и формы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 миллиона человек были признаны кулаками и подверглись депортации, что сопровождалось насильственным разлучением с семьями и имуществом.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Конфискация имущества широко использовалась как инструмент лишения средств к существованию и укрепления контроля государства над деревней.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Депортация в отдалённые регионы сопровождалась принудительным трудом и заключением в лагеря, часто на грани жизни и смерти.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включали многочисленные акты насилия, разрушение социальных связей и долговременное психологическое и экономическое воздействие на крестьянские сообщества.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охватил ключевые регионы: Украину, Поволжье, Казахстан и Кубань. Он стал трагическим следствием государственных продовольственных изъятий и разрушения сельского хозяйства в ходе коллективизации.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9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6-7 миллионов
</a:t>
            </a:r>
            <a:endParaRPr lang="en-US" sz="5091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архивные данные по СССР, 1928–1933 гг.
</a:t>
            </a:r>
            <a:endParaRPr lang="en-US" sz="68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погибло в результате одного из самых масштабных голодоморов в истории СССР.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паспортной системы в 1932 году жёстко ограничило свободу перемещения крестьян, привязав их к коллективным хозяйствам и став преградой для миграции в города.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выход из колхозов без разрешения и обязательное выполнение норм трудодней усилили государственный контроль и закрепили зависимость крестьян от новых властных структур.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обеспечения дисциплины ввели нормирование труда и систему наказаний за нарушения, что отражало стремление режима к максимальному подчинению сельского населения государственным планам.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крестьянством и трудовая дисциплина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коллективизации: формы и масштабы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волнения и забастовки в Украине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Украины в конце 1920-х — начале 1930-х годов происходили крупные восстания против колхозов. Крестьяне выходили на митинги и устраивали забастовки, протестуя против изъятия зерна и давления со стороны властей.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Поджоги и саботаж как средства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проявлялось в поджогах колхозного имущества, порче сельскохозяйственной техники и саботаже работ. Эти действия были попытками крестьян сохранить личное имущество и выразить недовольство коллективизацией.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Нападения на представителей власти и активистов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фиксировались случаи убийств представителей советской власти и колхозных активистов. Наиболее запомнившиеся конфликты произошли на Северном Кавказе и в Поволжье, где сопротивление было наиболее ожесточённым.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сельского хозяйства и МТС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1937 году в СССР было более 180 000 тракторов и множество комбайнов, что позволило значительно повысить производительность сельскохозяйственных работ и частично компенсировать трудовые потери.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Машинно-тракторные станции (МТС), появившиеся с 1929 года, сыграли ключевую роль в обеспечении колхозов техникой и её обслуживании, ускоряя внедрение механизации в аграрном секторе.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индустриализации: экономические показатели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десять лет значительно выросло машиностроение, в промышленности появились новые центры и отрасли. Такой рост отражает мощь плановой экономики.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обеспечила стремительный экономический рост и укрепление промышленного потенциала страны, способного конкурировать на мировом уровне.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СССР, Госкомстат, 1938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результате индустриализации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выросло с 26% в 1926 году до 33% в 1939, отражая урбанизацию и приток работников в промышленные центры.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Увеличилось число квалифицированных специалистов, инженеров и техников, формировалась новая рабочая и техническая элита, меняя социальную структуру 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появились признаки расслоения: расширение привилегий для новых профессионалов сопровождалось ростом образовательного уровня среди молодёжи и рабочих.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Флагманы индустриального строительства: мегапроекты 1930-х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 — символ индустриальной 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 1932 году Днепрогэс стала крупнейшей в Европе гидроэлектростанцией, обеспечив промышленность дешёвой энергией и способствовав развитию тяжёлой индустрии на Украине.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Уралмаш — центр машиностроения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в 1933 году запущено крупное машиностроительное предприятие, ставшее главным игроком в производстве тяжёлого оборудования для промышленности и строительства.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Магнитогорский металлургический комбинат — новый индустриальный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 вырос как город и крупный металлургический центр. Запущенный в 1932 году комбинат обеспечивал страну сталью, укрепляя экономику и военную промышленность СССР.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итоги и противоречия «Великого перелома»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подняла СССР в число мировых индустриальных держав, значительно усилив военный потенциал и экономическую независимость.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политика привела к глубоким социальным потрясениям, сильному росту политических репрессий и массовому голоду, особенно в сельской местности.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вызвала деградацию сельского хозяйства и вызвала массовый исход и сопротивление крестьянства, что существенно ослабило аграрный сектор.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реализации и результаты «Великого перелома» вызывают острые дискуссии и критику как внутри страны, так и в мировой исторической науке.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наследие: споры и современные оценки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историки выделяют индустриальный рывок и успешную подготовку СССР к войне как ключевые достижения «Великого перелома».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подчёркивают тотальную репрессии, демографические потери и гуманитарные трагедии как отрицательные последствия реализованной политики.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продолжаются, затрагивая экономическую целесообразность и нравственные аспекты периода среди исследователей и широкой общественности.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«Великого перелома»: достижения и цена трансформации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«Великого перелома» сформировал индустриальную базу СССР, но осуществлялся с серьёзными социальными издержками, оставляя сложное и неоднозначное наследие для последующих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2026-05-11T08:49:50Z</dcterms:created>
  <dcterms:modified xsi:type="dcterms:W3CDTF">2026-05-11T08:49:50Z</dcterms:modified>
</cp:coreProperties>
</file>