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загадки, небылицы: веселые жанры для урока чтения
</a:t>
            </a:r>
            <a:endParaRPr lang="en-US" sz="214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веселых жанра, где слово играет, а воображение удивляет.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жанры дошли до нас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небылицы веками передавались устно: их рассказывали в семье, на праздниках и в играх. Поэтому тексты легко запоминаются, звучат ритмично и близки детям.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сказка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история, где рядом с обычной жизнью появляются чудеса, необычные встречи и трудные испытания. Герой отправляется в путь, чтобы изменить свою судьбу.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почти всегда есть помощник, противник и важная цель. Добрые поступки помогают герою преодолеть трудности, а злые мешают ему и создают новые испытания.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сказки обычно радостный: герой возвращается домой, получает награду или спасает других. Поэтому сказка дарит надежду и оставляет приятное чувство завершенности.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волшебных сказках происходят превращения, действуют чудесные предметы и встречаются сказочные помощники. Такие истории особенно любимы за яркие приключения и неожиданную развязку.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сказки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о животных и бытовые 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о животных звери разговаривают, спорят и ведут себя как люди. В бытовых сказках герои попадают в смешные житейские ситуации, которые легко понять и обсудить.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5625" y="3461294"/>
            <a:ext cx="273600" cy="21888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побеждает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показывают, что доброта, честность и смелость помогают герою выйти из трудной ситуации и добиться справедливого конца.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терпение важны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Упорство, трудолюбие и готовность не сдаваться часто приводят персонажа к успеху. Лень и жадность, наоборот, мешают и подводят.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отличать хорошее от плохого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поступкам сказочных героев ребенку проще понять, какие действия достойны похвалы, а какие вызывают осуждение и неприятные последствия.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сказка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ход сказочного сюжета от завязки до счастливого финала.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слова и повторы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любят особые начала: «жил-был», «в некотором царстве», «за тридевять земель». Такие слова сразу настраивают слушателя на необычный мир и сказочное настроение.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сказках важные события повторяются три раза. Герой трижды пытается пройти испытание, и это помогает следить за сюжетом и лучше запоминать его.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ритм и привычные формулы делают текст плавным и напевным. Поэтому сказку приятно слушать вслух, а некоторые строки легко повторять вместе.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загадка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— это короткий текст, в котором предмет или явление не названы прямо. Нужно догадаться самому, опираясь на признаки и подсказки.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Подсказками могут быть цвет, форма, звук, действие или место, где находится предмет. Чем внимательнее слушаешь, тем быстрее находишь ответ.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тренируют слух, память и наблюдательность. Они делают урок похожим на веселую игру, где важно заметить каждую мелочь.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не торопиться с выводом. Сначала нужно сравнить детали, а потом назвать верный ответ, будто решаешь маленькую умную головоломку.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загадка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нами появляется не название, а намек. Загадка сразу заставляет искать ответ по признакам, а не по прямому слову.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и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звучат сравнения, ритм и яркие образы. Они помогают увидеть знакомый предмет с неожиданной стороны и собрать все детали вместе.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после догадки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слушатель находит разгадку, сопоставив признаки. Момент узнавания приносит радость и делает загадку особенно запоминающейся.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чем бывают загадки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которое видно всем
</a:t>
            </a:r>
            <a:pPr algn="l" indent="0" marL="0">
              <a:lnSpc>
                <a:spcPct val="115000"/>
              </a:lnSpc>
              <a:buNone/>
            </a:pPr>
            <a:r>
              <a:rPr lang="en-US" sz="5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солнце часто говорят о круглом золотом свете, тепле и утреннем пробуждении. Такой образ помогает детям по-новому посмотреть на привычное небо. В тексте обычное становится ярким и даже торжественным.
</a:t>
            </a:r>
            <a:endParaRPr lang="en-US" sz="89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часы и другие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о книге, часах или ложке рассказывают о вещах, которые окружают ребенка каждый день. В них легко заметить форму, назначение и действие предмета. Это делает обычные вещи чуть более загадочными и интересными.
</a:t>
            </a:r>
            <a:endParaRPr lang="en-US" sz="887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Дерево, снег и птица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дерево может стоять, как сторож, снег — укрывать землю, а птица — напоминать о движении и свободе. Такие образы помогают увидеть природу внимательнее. Даже знакомый двор после загадки кажется другим.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7258" y="2004838"/>
            <a:ext cx="398700" cy="35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76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6298" y="2022558"/>
            <a:ext cx="398700" cy="318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загадки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66015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учит внимательно смотреть и слушать, замечать цвет, форму, звук и действие предмета. Ребенок ищет подсказки в тексте и учится не пропускать важные детали.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492909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ответ, нужно удержать в памяти несколько признаков и сравнить их между собой. Такая работа тренирует мышление и помогает быстрее находить верное решение.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6339194" y="3084500"/>
            <a:ext cx="21345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загадка превращается в дружеское соревнование: кто догадается раньше, но при этом выслушает текст до конца. Это делает чтение живым, веселым и очень увлекательным.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небылица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— это короткий смешной текст, в котором все нарочно перепутано. В нем события выглядят невозможными, и именно поэтому слушателю становится весело.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небылице можно встретить летучую рыбу, говорящего кота или корову на крыше. Автор специально нарушает привычный порядок, чтобы удивить и рассмешить.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не пытаются обмануть читателя. Они сразу показывают, что перед нами игра фантазии, где возможны самые невероятные и забавные картинки.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 помогает заметить, как устроен настоящий мир, потому что смешное особенно ясно видно рядом с тем, что в жизни бывает обычно.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небылица смешит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появляется что-то невозможное: предметы ведут себя не так, как в жизни. Ребенок замечает ошибку и готовится к веселому сюрпризу.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Необычное начало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одном тексте соединяются несочетаемые вещи. Чем сильнее перепутан обычный порядок, тем неожиданнее и смешнее звучит небылица.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привычного порядка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рифма и повтор делают текст легким для запоминания. Смешная концовка долго остается в памяти и хочется прочитать ее еще раз.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Звучный финал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бывают смешные картины в небылице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Кот, который крутит педали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дворе стоит велосипед, а на нем уверенно едет кот в круглых очках. Он торопится на урок и мяукает по дороге, будто зовет прохожих удивиться. Такая сцена сразу показывает: перед нами мир веселой выдумки.
</a:t>
            </a:r>
            <a:endParaRPr lang="en-US" sz="853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Лошадь в сапогах и с зонтом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улице идет лошадь, аккуратно стуча каблуками в сапогах. В копыте у нее зонт, а на спине — корзина с яблоками. В реальности так не бывает, но в небылице это звучит забавно и очень ярко.
</a:t>
            </a:r>
            <a:endParaRPr lang="en-US" sz="920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на дереве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самого края сада сидит рыба и смотрит на облака. Рядом качается ветка, будто это ее любимое место для отдыха. Такая невозможная картинка сразу вызывает улыбку и помогает понять, как работает шутка в небылице.
</a:t>
            </a:r>
            <a:endParaRPr lang="en-US" sz="78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сказки, загадки и небылицы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жанра выросли из устного народного творчества. Их долго рассказывали и пересказывали, поэтому они сохранили простую, живую и запоминающуюся речь.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загадках и небылицах встречаются выразительные слова, необычные сравнения и запоминающиеся картины. Именно они делают текст интересным для слушателя.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читателя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развивают речь, воображение и память. Они помогают ребенку лучше понимать смысл слов, замечать красивое звучание и с удовольствием читать дальше.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они отличаются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строится как история: в ней есть герой, событие, испытание и часто счастливый конец. Читатель следит за действиями персонажей и их победой.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не рассказывает историю, а прячет ответ. Она дает признаки предмета или явления, и нужно догадаться, что скрыто за подсказками.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Небылица, наоборот, нарочно делает все невозможным и смешным. Здесь важны не события, а веселая выдумка и неожиданное нарушение привычного порядка.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жанр по тексту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 первоклассника: сначала ищем главную особенность текста, потом сравниваем ее с признаками жанра.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ребенком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сказки читают в книгах, слушают в аудиозаписях и смотрят в мультфильмах. Они по-прежнему помогают детям узнавать добро, смелость и дружбу через понятные истории.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в книге и на экране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и небылица в игре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часто используют на уроках, в викторинах и играх на внимание. Небылицы звучат в шутках, стихах и веселых сценках, где особенно ценится фантазия.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эти жанры у первоклассника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загадки и небылицы пополняют словарь ребенка и помогают запоминать новые слова. Чем больше таких текстов, тем легче строить точные и красивые фразы.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жанры учат различать сказочное, загадочное и смешное. Ребенок начинает быстрее узнавать особенности текста и увереннее называть его жанр.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уроке есть сказка, загадка или небылица, читать хочется с интересом. Урок становится радостным, а книга — настоящим собеседником и другом.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таких произведений развивает слух к выразительной речи. Дети замечают повторы, ритм, рифму и особенно яркие слова, которые делают текст живым.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веселых шага к чтению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ведет в мир приключений, загадка учит думать, а небылица смешит и удивляет. Вместе они делают чтение для первоклассника понятным, ярким и по-настоящему любимым.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2026-05-24T00:07:30Z</dcterms:created>
  <dcterms:modified xsi:type="dcterms:W3CDTF">2026-05-24T00:07:30Z</dcterms:modified>
</cp:coreProperties>
</file>